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87" r:id="rId2"/>
    <p:sldId id="358" r:id="rId3"/>
    <p:sldId id="1277" r:id="rId4"/>
    <p:sldId id="1244" r:id="rId5"/>
    <p:sldId id="1262" r:id="rId6"/>
    <p:sldId id="1263" r:id="rId7"/>
    <p:sldId id="1264" r:id="rId8"/>
    <p:sldId id="1265" r:id="rId9"/>
    <p:sldId id="1266" r:id="rId10"/>
    <p:sldId id="1267" r:id="rId11"/>
    <p:sldId id="1285" r:id="rId12"/>
    <p:sldId id="1283" r:id="rId13"/>
    <p:sldId id="1284" r:id="rId14"/>
    <p:sldId id="1268" r:id="rId15"/>
    <p:sldId id="1271" r:id="rId16"/>
    <p:sldId id="1269" r:id="rId17"/>
    <p:sldId id="1286" r:id="rId18"/>
    <p:sldId id="1270" r:id="rId19"/>
    <p:sldId id="1272" r:id="rId20"/>
    <p:sldId id="1273" r:id="rId21"/>
    <p:sldId id="1274" r:id="rId22"/>
    <p:sldId id="1202" r:id="rId23"/>
    <p:sldId id="1205" r:id="rId24"/>
    <p:sldId id="1275" r:id="rId25"/>
    <p:sldId id="1279" r:id="rId26"/>
    <p:sldId id="1276" r:id="rId27"/>
    <p:sldId id="1280" r:id="rId28"/>
    <p:sldId id="1281" r:id="rId29"/>
    <p:sldId id="1140" r:id="rId30"/>
    <p:sldId id="1228" r:id="rId31"/>
    <p:sldId id="381" r:id="rId32"/>
    <p:sldId id="382" r:id="rId33"/>
    <p:sldId id="379" r:id="rId34"/>
    <p:sldId id="1278" r:id="rId35"/>
    <p:sldId id="1282" r:id="rId36"/>
    <p:sldId id="1222" r:id="rId37"/>
    <p:sldId id="1118" r:id="rId38"/>
    <p:sldId id="331" r:id="rId39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Slides" id="{DE8BF54A-1323-4403-83F8-D7B5510C9D53}">
          <p14:sldIdLst>
            <p14:sldId id="287"/>
            <p14:sldId id="358"/>
            <p14:sldId id="1277"/>
            <p14:sldId id="1244"/>
            <p14:sldId id="1262"/>
            <p14:sldId id="1263"/>
            <p14:sldId id="1264"/>
            <p14:sldId id="1265"/>
            <p14:sldId id="1266"/>
            <p14:sldId id="1267"/>
            <p14:sldId id="1285"/>
            <p14:sldId id="1283"/>
            <p14:sldId id="1284"/>
            <p14:sldId id="1268"/>
            <p14:sldId id="1271"/>
            <p14:sldId id="1269"/>
            <p14:sldId id="1286"/>
            <p14:sldId id="1270"/>
            <p14:sldId id="1272"/>
            <p14:sldId id="1273"/>
            <p14:sldId id="1274"/>
            <p14:sldId id="1202"/>
            <p14:sldId id="1205"/>
            <p14:sldId id="1275"/>
            <p14:sldId id="1279"/>
            <p14:sldId id="1276"/>
            <p14:sldId id="1280"/>
            <p14:sldId id="1281"/>
            <p14:sldId id="1140"/>
            <p14:sldId id="1228"/>
            <p14:sldId id="381"/>
            <p14:sldId id="382"/>
            <p14:sldId id="379"/>
            <p14:sldId id="1278"/>
            <p14:sldId id="1282"/>
            <p14:sldId id="1222"/>
            <p14:sldId id="1118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ve, Susan" initials="G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D3FF"/>
    <a:srgbClr val="000000"/>
    <a:srgbClr val="FFFFFF"/>
    <a:srgbClr val="F8D237"/>
    <a:srgbClr val="00EDB5"/>
    <a:srgbClr val="F3622C"/>
    <a:srgbClr val="7F007D"/>
    <a:srgbClr val="004050"/>
    <a:srgbClr val="FF004C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4ECEEF-423F-416A-A9C9-01D7F141701C}" v="44" dt="2024-10-07T13:50:53.6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2" autoAdjust="0"/>
    <p:restoredTop sz="79540" autoAdjust="0"/>
  </p:normalViewPr>
  <p:slideViewPr>
    <p:cSldViewPr snapToGrid="0" snapToObjects="1" showGuides="1">
      <p:cViewPr varScale="1">
        <p:scale>
          <a:sx n="84" d="100"/>
          <a:sy n="84" d="100"/>
        </p:scale>
        <p:origin x="130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123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Fishpool" userId="b7923bd0fa9cf83f" providerId="LiveId" clId="{D14ECEEF-423F-416A-A9C9-01D7F141701C}"/>
    <pc:docChg chg="undo custSel addSld modSld sldOrd modSection">
      <pc:chgData name="Mark Fishpool" userId="b7923bd0fa9cf83f" providerId="LiveId" clId="{D14ECEEF-423F-416A-A9C9-01D7F141701C}" dt="2024-10-07T13:58:38.893" v="2811" actId="113"/>
      <pc:docMkLst>
        <pc:docMk/>
      </pc:docMkLst>
      <pc:sldChg chg="modSp mod">
        <pc:chgData name="Mark Fishpool" userId="b7923bd0fa9cf83f" providerId="LiveId" clId="{D14ECEEF-423F-416A-A9C9-01D7F141701C}" dt="2024-10-07T11:45:06.028" v="1333" actId="6549"/>
        <pc:sldMkLst>
          <pc:docMk/>
          <pc:sldMk cId="2893520299" sldId="358"/>
        </pc:sldMkLst>
        <pc:spChg chg="mod">
          <ac:chgData name="Mark Fishpool" userId="b7923bd0fa9cf83f" providerId="LiveId" clId="{D14ECEEF-423F-416A-A9C9-01D7F141701C}" dt="2024-10-07T11:45:06.028" v="1333" actId="6549"/>
          <ac:spMkLst>
            <pc:docMk/>
            <pc:sldMk cId="2893520299" sldId="358"/>
            <ac:spMk id="7" creationId="{29D3CE4F-DE19-6949-B03D-93E4E80BFF86}"/>
          </ac:spMkLst>
        </pc:spChg>
      </pc:sldChg>
      <pc:sldChg chg="modSp mod">
        <pc:chgData name="Mark Fishpool" userId="b7923bd0fa9cf83f" providerId="LiveId" clId="{D14ECEEF-423F-416A-A9C9-01D7F141701C}" dt="2024-10-07T13:58:38.893" v="2811" actId="113"/>
        <pc:sldMkLst>
          <pc:docMk/>
          <pc:sldMk cId="4069854302" sldId="1202"/>
        </pc:sldMkLst>
        <pc:spChg chg="mod">
          <ac:chgData name="Mark Fishpool" userId="b7923bd0fa9cf83f" providerId="LiveId" clId="{D14ECEEF-423F-416A-A9C9-01D7F141701C}" dt="2024-10-07T11:24:54.421" v="832" actId="14861"/>
          <ac:spMkLst>
            <pc:docMk/>
            <pc:sldMk cId="4069854302" sldId="1202"/>
            <ac:spMk id="4" creationId="{317D5202-54BB-8E23-D762-30EF0FC55E08}"/>
          </ac:spMkLst>
        </pc:spChg>
        <pc:spChg chg="mod">
          <ac:chgData name="Mark Fishpool" userId="b7923bd0fa9cf83f" providerId="LiveId" clId="{D14ECEEF-423F-416A-A9C9-01D7F141701C}" dt="2024-10-07T11:24:54.421" v="832" actId="14861"/>
          <ac:spMkLst>
            <pc:docMk/>
            <pc:sldMk cId="4069854302" sldId="1202"/>
            <ac:spMk id="5" creationId="{6D034497-28AB-7709-5556-CE870B9826A0}"/>
          </ac:spMkLst>
        </pc:spChg>
        <pc:spChg chg="mod">
          <ac:chgData name="Mark Fishpool" userId="b7923bd0fa9cf83f" providerId="LiveId" clId="{D14ECEEF-423F-416A-A9C9-01D7F141701C}" dt="2024-10-07T13:58:38.893" v="2811" actId="113"/>
          <ac:spMkLst>
            <pc:docMk/>
            <pc:sldMk cId="4069854302" sldId="1202"/>
            <ac:spMk id="9" creationId="{067849EE-1177-AF93-F99B-561D11938FDC}"/>
          </ac:spMkLst>
        </pc:spChg>
        <pc:spChg chg="mod">
          <ac:chgData name="Mark Fishpool" userId="b7923bd0fa9cf83f" providerId="LiveId" clId="{D14ECEEF-423F-416A-A9C9-01D7F141701C}" dt="2024-10-07T13:58:38.893" v="2811" actId="113"/>
          <ac:spMkLst>
            <pc:docMk/>
            <pc:sldMk cId="4069854302" sldId="1202"/>
            <ac:spMk id="10" creationId="{6E915EB8-55F9-FC40-F8D7-73825471420D}"/>
          </ac:spMkLst>
        </pc:spChg>
        <pc:spChg chg="mod">
          <ac:chgData name="Mark Fishpool" userId="b7923bd0fa9cf83f" providerId="LiveId" clId="{D14ECEEF-423F-416A-A9C9-01D7F141701C}" dt="2024-10-07T13:58:38.893" v="2811" actId="113"/>
          <ac:spMkLst>
            <pc:docMk/>
            <pc:sldMk cId="4069854302" sldId="1202"/>
            <ac:spMk id="11" creationId="{85BC05A3-A192-95F4-C2D8-C4EBA6BDEEF0}"/>
          </ac:spMkLst>
        </pc:spChg>
        <pc:spChg chg="mod">
          <ac:chgData name="Mark Fishpool" userId="b7923bd0fa9cf83f" providerId="LiveId" clId="{D14ECEEF-423F-416A-A9C9-01D7F141701C}" dt="2024-10-07T13:58:38.893" v="2811" actId="113"/>
          <ac:spMkLst>
            <pc:docMk/>
            <pc:sldMk cId="4069854302" sldId="1202"/>
            <ac:spMk id="12" creationId="{7FDD9344-E36F-51BC-E20C-BB59EDB5845B}"/>
          </ac:spMkLst>
        </pc:spChg>
        <pc:spChg chg="mod">
          <ac:chgData name="Mark Fishpool" userId="b7923bd0fa9cf83f" providerId="LiveId" clId="{D14ECEEF-423F-416A-A9C9-01D7F141701C}" dt="2024-10-07T13:58:38.893" v="2811" actId="113"/>
          <ac:spMkLst>
            <pc:docMk/>
            <pc:sldMk cId="4069854302" sldId="1202"/>
            <ac:spMk id="13" creationId="{48196954-50D3-AAE2-B4F0-17C882DF1F30}"/>
          </ac:spMkLst>
        </pc:spChg>
      </pc:sldChg>
      <pc:sldChg chg="addSp delSp modSp mod">
        <pc:chgData name="Mark Fishpool" userId="b7923bd0fa9cf83f" providerId="LiveId" clId="{D14ECEEF-423F-416A-A9C9-01D7F141701C}" dt="2024-10-07T13:46:02.330" v="2442" actId="1076"/>
        <pc:sldMkLst>
          <pc:docMk/>
          <pc:sldMk cId="4225269349" sldId="1244"/>
        </pc:sldMkLst>
        <pc:spChg chg="mod">
          <ac:chgData name="Mark Fishpool" userId="b7923bd0fa9cf83f" providerId="LiveId" clId="{D14ECEEF-423F-416A-A9C9-01D7F141701C}" dt="2024-10-07T11:47:38.795" v="1340" actId="14100"/>
          <ac:spMkLst>
            <pc:docMk/>
            <pc:sldMk cId="4225269349" sldId="1244"/>
            <ac:spMk id="4" creationId="{39B5351C-A2E3-2EB2-2744-C9761CF00400}"/>
          </ac:spMkLst>
        </pc:spChg>
        <pc:spChg chg="mod">
          <ac:chgData name="Mark Fishpool" userId="b7923bd0fa9cf83f" providerId="LiveId" clId="{D14ECEEF-423F-416A-A9C9-01D7F141701C}" dt="2024-10-07T13:46:02.330" v="2442" actId="1076"/>
          <ac:spMkLst>
            <pc:docMk/>
            <pc:sldMk cId="4225269349" sldId="1244"/>
            <ac:spMk id="7" creationId="{342A200F-D31E-F57F-24EA-B915B4DF4A90}"/>
          </ac:spMkLst>
        </pc:spChg>
        <pc:spChg chg="mod">
          <ac:chgData name="Mark Fishpool" userId="b7923bd0fa9cf83f" providerId="LiveId" clId="{D14ECEEF-423F-416A-A9C9-01D7F141701C}" dt="2024-10-07T11:47:41.794" v="1341" actId="1076"/>
          <ac:spMkLst>
            <pc:docMk/>
            <pc:sldMk cId="4225269349" sldId="1244"/>
            <ac:spMk id="9" creationId="{E28FC103-05AE-8B9D-6085-7516487234B3}"/>
          </ac:spMkLst>
        </pc:spChg>
        <pc:grpChg chg="add mod">
          <ac:chgData name="Mark Fishpool" userId="b7923bd0fa9cf83f" providerId="LiveId" clId="{D14ECEEF-423F-416A-A9C9-01D7F141701C}" dt="2024-10-07T11:47:41.794" v="1341" actId="1076"/>
          <ac:grpSpMkLst>
            <pc:docMk/>
            <pc:sldMk cId="4225269349" sldId="1244"/>
            <ac:grpSpMk id="6" creationId="{B1B6B4FB-1F85-058D-2501-6A6E193D9D0D}"/>
          </ac:grpSpMkLst>
        </pc:grpChg>
        <pc:picChg chg="del">
          <ac:chgData name="Mark Fishpool" userId="b7923bd0fa9cf83f" providerId="LiveId" clId="{D14ECEEF-423F-416A-A9C9-01D7F141701C}" dt="2024-10-07T11:47:22.817" v="1334" actId="478"/>
          <ac:picMkLst>
            <pc:docMk/>
            <pc:sldMk cId="4225269349" sldId="1244"/>
            <ac:picMk id="5" creationId="{D3E6C91E-A4BF-9AB3-5AA8-79C97FB252EA}"/>
          </ac:picMkLst>
        </pc:picChg>
        <pc:picChg chg="mod">
          <ac:chgData name="Mark Fishpool" userId="b7923bd0fa9cf83f" providerId="LiveId" clId="{D14ECEEF-423F-416A-A9C9-01D7F141701C}" dt="2024-10-07T11:47:41.794" v="1341" actId="1076"/>
          <ac:picMkLst>
            <pc:docMk/>
            <pc:sldMk cId="4225269349" sldId="1244"/>
            <ac:picMk id="8" creationId="{AF660784-847E-DF6D-BD5A-11AED5C5DD30}"/>
          </ac:picMkLst>
        </pc:picChg>
      </pc:sldChg>
      <pc:sldChg chg="addSp delSp modSp mod">
        <pc:chgData name="Mark Fishpool" userId="b7923bd0fa9cf83f" providerId="LiveId" clId="{D14ECEEF-423F-416A-A9C9-01D7F141701C}" dt="2024-10-07T13:45:46.717" v="2440" actId="113"/>
        <pc:sldMkLst>
          <pc:docMk/>
          <pc:sldMk cId="2539493795" sldId="1262"/>
        </pc:sldMkLst>
        <pc:spChg chg="mod">
          <ac:chgData name="Mark Fishpool" userId="b7923bd0fa9cf83f" providerId="LiveId" clId="{D14ECEEF-423F-416A-A9C9-01D7F141701C}" dt="2024-10-07T11:48:43.411" v="1343" actId="14100"/>
          <ac:spMkLst>
            <pc:docMk/>
            <pc:sldMk cId="2539493795" sldId="1262"/>
            <ac:spMk id="4" creationId="{39B5351C-A2E3-2EB2-2744-C9761CF00400}"/>
          </ac:spMkLst>
        </pc:spChg>
        <pc:spChg chg="mod">
          <ac:chgData name="Mark Fishpool" userId="b7923bd0fa9cf83f" providerId="LiveId" clId="{D14ECEEF-423F-416A-A9C9-01D7F141701C}" dt="2024-10-07T13:45:46.717" v="2440" actId="113"/>
          <ac:spMkLst>
            <pc:docMk/>
            <pc:sldMk cId="2539493795" sldId="1262"/>
            <ac:spMk id="7" creationId="{342A200F-D31E-F57F-24EA-B915B4DF4A90}"/>
          </ac:spMkLst>
        </pc:spChg>
        <pc:spChg chg="mod">
          <ac:chgData name="Mark Fishpool" userId="b7923bd0fa9cf83f" providerId="LiveId" clId="{D14ECEEF-423F-416A-A9C9-01D7F141701C}" dt="2024-10-07T11:48:47.153" v="1345" actId="1076"/>
          <ac:spMkLst>
            <pc:docMk/>
            <pc:sldMk cId="2539493795" sldId="1262"/>
            <ac:spMk id="9" creationId="{4AFCA6E6-4705-EEA0-5645-142D5023CD53}"/>
          </ac:spMkLst>
        </pc:spChg>
        <pc:grpChg chg="add mod">
          <ac:chgData name="Mark Fishpool" userId="b7923bd0fa9cf83f" providerId="LiveId" clId="{D14ECEEF-423F-416A-A9C9-01D7F141701C}" dt="2024-10-07T11:48:47.153" v="1345" actId="1076"/>
          <ac:grpSpMkLst>
            <pc:docMk/>
            <pc:sldMk cId="2539493795" sldId="1262"/>
            <ac:grpSpMk id="6" creationId="{7C3FE14F-A604-8507-D48B-AA4AD759CF00}"/>
          </ac:grpSpMkLst>
        </pc:grpChg>
        <pc:picChg chg="del">
          <ac:chgData name="Mark Fishpool" userId="b7923bd0fa9cf83f" providerId="LiveId" clId="{D14ECEEF-423F-416A-A9C9-01D7F141701C}" dt="2024-10-07T11:48:38.903" v="1342" actId="478"/>
          <ac:picMkLst>
            <pc:docMk/>
            <pc:sldMk cId="2539493795" sldId="1262"/>
            <ac:picMk id="5" creationId="{D3E6C91E-A4BF-9AB3-5AA8-79C97FB252EA}"/>
          </ac:picMkLst>
        </pc:picChg>
        <pc:picChg chg="mod">
          <ac:chgData name="Mark Fishpool" userId="b7923bd0fa9cf83f" providerId="LiveId" clId="{D14ECEEF-423F-416A-A9C9-01D7F141701C}" dt="2024-10-07T11:48:47.153" v="1345" actId="1076"/>
          <ac:picMkLst>
            <pc:docMk/>
            <pc:sldMk cId="2539493795" sldId="1262"/>
            <ac:picMk id="8" creationId="{D117F298-7265-1078-1999-CF3EDDA1F8D0}"/>
          </ac:picMkLst>
        </pc:picChg>
      </pc:sldChg>
      <pc:sldChg chg="modNotesTx">
        <pc:chgData name="Mark Fishpool" userId="b7923bd0fa9cf83f" providerId="LiveId" clId="{D14ECEEF-423F-416A-A9C9-01D7F141701C}" dt="2024-10-07T11:22:13.080" v="830" actId="20577"/>
        <pc:sldMkLst>
          <pc:docMk/>
          <pc:sldMk cId="133388617" sldId="1263"/>
        </pc:sldMkLst>
      </pc:sldChg>
      <pc:sldChg chg="modSp mod">
        <pc:chgData name="Mark Fishpool" userId="b7923bd0fa9cf83f" providerId="LiveId" clId="{D14ECEEF-423F-416A-A9C9-01D7F141701C}" dt="2024-10-07T11:51:44.054" v="1408" actId="404"/>
        <pc:sldMkLst>
          <pc:docMk/>
          <pc:sldMk cId="1653966683" sldId="1266"/>
        </pc:sldMkLst>
        <pc:spChg chg="mod">
          <ac:chgData name="Mark Fishpool" userId="b7923bd0fa9cf83f" providerId="LiveId" clId="{D14ECEEF-423F-416A-A9C9-01D7F141701C}" dt="2024-10-07T11:51:44.054" v="1408" actId="404"/>
          <ac:spMkLst>
            <pc:docMk/>
            <pc:sldMk cId="1653966683" sldId="1266"/>
            <ac:spMk id="6" creationId="{1973266A-B1BB-8C93-07C6-6AEE30DAA290}"/>
          </ac:spMkLst>
        </pc:spChg>
      </pc:sldChg>
      <pc:sldChg chg="addSp delSp modSp mod modNotesTx">
        <pc:chgData name="Mark Fishpool" userId="b7923bd0fa9cf83f" providerId="LiveId" clId="{D14ECEEF-423F-416A-A9C9-01D7F141701C}" dt="2024-10-07T13:54:00.352" v="2805" actId="20577"/>
        <pc:sldMkLst>
          <pc:docMk/>
          <pc:sldMk cId="1328658199" sldId="1267"/>
        </pc:sldMkLst>
        <pc:spChg chg="mod">
          <ac:chgData name="Mark Fishpool" userId="b7923bd0fa9cf83f" providerId="LiveId" clId="{D14ECEEF-423F-416A-A9C9-01D7F141701C}" dt="2024-10-07T11:52:02.340" v="1411" actId="14100"/>
          <ac:spMkLst>
            <pc:docMk/>
            <pc:sldMk cId="1328658199" sldId="1267"/>
            <ac:spMk id="4" creationId="{428B4FA8-3563-C5AC-897F-6D290CEAD20D}"/>
          </ac:spMkLst>
        </pc:spChg>
        <pc:spChg chg="mod">
          <ac:chgData name="Mark Fishpool" userId="b7923bd0fa9cf83f" providerId="LiveId" clId="{D14ECEEF-423F-416A-A9C9-01D7F141701C}" dt="2024-10-07T13:54:00.352" v="2805" actId="20577"/>
          <ac:spMkLst>
            <pc:docMk/>
            <pc:sldMk cId="1328658199" sldId="1267"/>
            <ac:spMk id="6" creationId="{A69731FA-6C40-8477-2426-A3C4F42E8550}"/>
          </ac:spMkLst>
        </pc:spChg>
        <pc:spChg chg="mod">
          <ac:chgData name="Mark Fishpool" userId="b7923bd0fa9cf83f" providerId="LiveId" clId="{D14ECEEF-423F-416A-A9C9-01D7F141701C}" dt="2024-10-07T11:06:04.405" v="461" actId="1076"/>
          <ac:spMkLst>
            <pc:docMk/>
            <pc:sldMk cId="1328658199" sldId="1267"/>
            <ac:spMk id="8" creationId="{8D4FFB50-54EE-7623-0AA7-43F63C771E05}"/>
          </ac:spMkLst>
        </pc:spChg>
        <pc:grpChg chg="add mod">
          <ac:chgData name="Mark Fishpool" userId="b7923bd0fa9cf83f" providerId="LiveId" clId="{D14ECEEF-423F-416A-A9C9-01D7F141701C}" dt="2024-10-07T11:06:04.405" v="461" actId="1076"/>
          <ac:grpSpMkLst>
            <pc:docMk/>
            <pc:sldMk cId="1328658199" sldId="1267"/>
            <ac:grpSpMk id="3" creationId="{27250797-91E1-C430-A1AD-C2370E28F5E9}"/>
          </ac:grpSpMkLst>
        </pc:grpChg>
        <pc:picChg chg="del">
          <ac:chgData name="Mark Fishpool" userId="b7923bd0fa9cf83f" providerId="LiveId" clId="{D14ECEEF-423F-416A-A9C9-01D7F141701C}" dt="2024-10-07T11:05:54.467" v="456" actId="478"/>
          <ac:picMkLst>
            <pc:docMk/>
            <pc:sldMk cId="1328658199" sldId="1267"/>
            <ac:picMk id="5" creationId="{6375F2E7-0115-0BD4-A920-9AF43DADC67E}"/>
          </ac:picMkLst>
        </pc:picChg>
        <pc:picChg chg="mod">
          <ac:chgData name="Mark Fishpool" userId="b7923bd0fa9cf83f" providerId="LiveId" clId="{D14ECEEF-423F-416A-A9C9-01D7F141701C}" dt="2024-10-07T11:06:04.405" v="461" actId="1076"/>
          <ac:picMkLst>
            <pc:docMk/>
            <pc:sldMk cId="1328658199" sldId="1267"/>
            <ac:picMk id="7" creationId="{6E6E0FEB-B660-0E5C-C9FF-E8E065C23721}"/>
          </ac:picMkLst>
        </pc:picChg>
      </pc:sldChg>
      <pc:sldChg chg="addSp delSp modSp mod">
        <pc:chgData name="Mark Fishpool" userId="b7923bd0fa9cf83f" providerId="LiveId" clId="{D14ECEEF-423F-416A-A9C9-01D7F141701C}" dt="2024-10-07T13:41:58.308" v="2424" actId="6549"/>
        <pc:sldMkLst>
          <pc:docMk/>
          <pc:sldMk cId="1169874573" sldId="1268"/>
        </pc:sldMkLst>
        <pc:spChg chg="mod">
          <ac:chgData name="Mark Fishpool" userId="b7923bd0fa9cf83f" providerId="LiveId" clId="{D14ECEEF-423F-416A-A9C9-01D7F141701C}" dt="2024-10-07T13:41:58.308" v="2424" actId="6549"/>
          <ac:spMkLst>
            <pc:docMk/>
            <pc:sldMk cId="1169874573" sldId="1268"/>
            <ac:spMk id="8" creationId="{3D8E69FE-6418-E1AA-C70B-2B86DFC8E973}"/>
          </ac:spMkLst>
        </pc:spChg>
        <pc:spChg chg="mod">
          <ac:chgData name="Mark Fishpool" userId="b7923bd0fa9cf83f" providerId="LiveId" clId="{D14ECEEF-423F-416A-A9C9-01D7F141701C}" dt="2024-10-07T11:05:44.636" v="455" actId="1076"/>
          <ac:spMkLst>
            <pc:docMk/>
            <pc:sldMk cId="1169874573" sldId="1268"/>
            <ac:spMk id="9" creationId="{FC178457-C14E-23E0-9E3C-67D66C5C820F}"/>
          </ac:spMkLst>
        </pc:spChg>
        <pc:grpChg chg="add mod">
          <ac:chgData name="Mark Fishpool" userId="b7923bd0fa9cf83f" providerId="LiveId" clId="{D14ECEEF-423F-416A-A9C9-01D7F141701C}" dt="2024-10-07T11:05:44.636" v="455" actId="1076"/>
          <ac:grpSpMkLst>
            <pc:docMk/>
            <pc:sldMk cId="1169874573" sldId="1268"/>
            <ac:grpSpMk id="3" creationId="{7DFF2896-7EA4-4407-66D2-6A87E3D4CC32}"/>
          </ac:grpSpMkLst>
        </pc:grpChg>
        <pc:picChg chg="del">
          <ac:chgData name="Mark Fishpool" userId="b7923bd0fa9cf83f" providerId="LiveId" clId="{D14ECEEF-423F-416A-A9C9-01D7F141701C}" dt="2024-10-07T11:05:38.091" v="453" actId="478"/>
          <ac:picMkLst>
            <pc:docMk/>
            <pc:sldMk cId="1169874573" sldId="1268"/>
            <ac:picMk id="6" creationId="{B865C68A-3517-B7C1-FFC1-BFBDE96358FB}"/>
          </ac:picMkLst>
        </pc:picChg>
        <pc:picChg chg="mod">
          <ac:chgData name="Mark Fishpool" userId="b7923bd0fa9cf83f" providerId="LiveId" clId="{D14ECEEF-423F-416A-A9C9-01D7F141701C}" dt="2024-10-07T11:05:44.636" v="455" actId="1076"/>
          <ac:picMkLst>
            <pc:docMk/>
            <pc:sldMk cId="1169874573" sldId="1268"/>
            <ac:picMk id="7" creationId="{58E6802D-98C5-C96E-9BAA-D88331142F84}"/>
          </ac:picMkLst>
        </pc:picChg>
      </pc:sldChg>
      <pc:sldChg chg="modSp mod modNotesTx">
        <pc:chgData name="Mark Fishpool" userId="b7923bd0fa9cf83f" providerId="LiveId" clId="{D14ECEEF-423F-416A-A9C9-01D7F141701C}" dt="2024-10-07T13:30:57.992" v="2193" actId="207"/>
        <pc:sldMkLst>
          <pc:docMk/>
          <pc:sldMk cId="1351215344" sldId="1270"/>
        </pc:sldMkLst>
        <pc:spChg chg="mod">
          <ac:chgData name="Mark Fishpool" userId="b7923bd0fa9cf83f" providerId="LiveId" clId="{D14ECEEF-423F-416A-A9C9-01D7F141701C}" dt="2024-10-07T13:30:57.992" v="2193" actId="207"/>
          <ac:spMkLst>
            <pc:docMk/>
            <pc:sldMk cId="1351215344" sldId="1270"/>
            <ac:spMk id="4" creationId="{66614FA6-3581-598A-B6F0-82A1E6401F44}"/>
          </ac:spMkLst>
        </pc:spChg>
        <pc:spChg chg="mod">
          <ac:chgData name="Mark Fishpool" userId="b7923bd0fa9cf83f" providerId="LiveId" clId="{D14ECEEF-423F-416A-A9C9-01D7F141701C}" dt="2024-10-07T13:30:53.904" v="2192" actId="207"/>
          <ac:spMkLst>
            <pc:docMk/>
            <pc:sldMk cId="1351215344" sldId="1270"/>
            <ac:spMk id="6" creationId="{1A56C8AF-C8E1-9B05-2334-689C4C084C8E}"/>
          </ac:spMkLst>
        </pc:spChg>
      </pc:sldChg>
      <pc:sldChg chg="ord">
        <pc:chgData name="Mark Fishpool" userId="b7923bd0fa9cf83f" providerId="LiveId" clId="{D14ECEEF-423F-416A-A9C9-01D7F141701C}" dt="2024-10-07T11:44:49.805" v="1329"/>
        <pc:sldMkLst>
          <pc:docMk/>
          <pc:sldMk cId="4276784832" sldId="1271"/>
        </pc:sldMkLst>
      </pc:sldChg>
      <pc:sldChg chg="modSp mod">
        <pc:chgData name="Mark Fishpool" userId="b7923bd0fa9cf83f" providerId="LiveId" clId="{D14ECEEF-423F-416A-A9C9-01D7F141701C}" dt="2024-10-07T11:24:26.907" v="831" actId="404"/>
        <pc:sldMkLst>
          <pc:docMk/>
          <pc:sldMk cId="1203674460" sldId="1273"/>
        </pc:sldMkLst>
        <pc:spChg chg="mod">
          <ac:chgData name="Mark Fishpool" userId="b7923bd0fa9cf83f" providerId="LiveId" clId="{D14ECEEF-423F-416A-A9C9-01D7F141701C}" dt="2024-10-07T11:24:26.907" v="831" actId="404"/>
          <ac:spMkLst>
            <pc:docMk/>
            <pc:sldMk cId="1203674460" sldId="1273"/>
            <ac:spMk id="3" creationId="{09EC8201-BBEE-A98B-1A6C-EF860BD821A6}"/>
          </ac:spMkLst>
        </pc:spChg>
      </pc:sldChg>
      <pc:sldChg chg="modSp mod">
        <pc:chgData name="Mark Fishpool" userId="b7923bd0fa9cf83f" providerId="LiveId" clId="{D14ECEEF-423F-416A-A9C9-01D7F141701C}" dt="2024-10-03T12:51:28.490" v="103" actId="20577"/>
        <pc:sldMkLst>
          <pc:docMk/>
          <pc:sldMk cId="1098992488" sldId="1274"/>
        </pc:sldMkLst>
        <pc:spChg chg="mod">
          <ac:chgData name="Mark Fishpool" userId="b7923bd0fa9cf83f" providerId="LiveId" clId="{D14ECEEF-423F-416A-A9C9-01D7F141701C}" dt="2024-10-03T12:51:28.490" v="103" actId="20577"/>
          <ac:spMkLst>
            <pc:docMk/>
            <pc:sldMk cId="1098992488" sldId="1274"/>
            <ac:spMk id="3" creationId="{09EC8201-BBEE-A98B-1A6C-EF860BD821A6}"/>
          </ac:spMkLst>
        </pc:spChg>
      </pc:sldChg>
      <pc:sldChg chg="addSp delSp modSp new mod">
        <pc:chgData name="Mark Fishpool" userId="b7923bd0fa9cf83f" providerId="LiveId" clId="{D14ECEEF-423F-416A-A9C9-01D7F141701C}" dt="2024-10-07T13:53:04.536" v="2797" actId="6549"/>
        <pc:sldMkLst>
          <pc:docMk/>
          <pc:sldMk cId="1117909918" sldId="1283"/>
        </pc:sldMkLst>
        <pc:spChg chg="mod">
          <ac:chgData name="Mark Fishpool" userId="b7923bd0fa9cf83f" providerId="LiveId" clId="{D14ECEEF-423F-416A-A9C9-01D7F141701C}" dt="2024-10-07T10:51:03.343" v="131"/>
          <ac:spMkLst>
            <pc:docMk/>
            <pc:sldMk cId="1117909918" sldId="1283"/>
            <ac:spMk id="2" creationId="{9DE18EA2-D4F8-4D08-298B-DC04863754C4}"/>
          </ac:spMkLst>
        </pc:spChg>
        <pc:spChg chg="mod">
          <ac:chgData name="Mark Fishpool" userId="b7923bd0fa9cf83f" providerId="LiveId" clId="{D14ECEEF-423F-416A-A9C9-01D7F141701C}" dt="2024-10-07T13:53:04.536" v="2797" actId="6549"/>
          <ac:spMkLst>
            <pc:docMk/>
            <pc:sldMk cId="1117909918" sldId="1283"/>
            <ac:spMk id="3" creationId="{6DE6D884-4428-2BA4-1D7E-376F68DA59DC}"/>
          </ac:spMkLst>
        </pc:spChg>
        <pc:spChg chg="add del mod">
          <ac:chgData name="Mark Fishpool" userId="b7923bd0fa9cf83f" providerId="LiveId" clId="{D14ECEEF-423F-416A-A9C9-01D7F141701C}" dt="2024-10-07T10:59:10.399" v="278" actId="21"/>
          <ac:spMkLst>
            <pc:docMk/>
            <pc:sldMk cId="1117909918" sldId="1283"/>
            <ac:spMk id="5" creationId="{4EEAF8CC-C163-73EC-E1C6-111347E99FD6}"/>
          </ac:spMkLst>
        </pc:spChg>
      </pc:sldChg>
      <pc:sldChg chg="addSp delSp modSp new mod modNotesTx">
        <pc:chgData name="Mark Fishpool" userId="b7923bd0fa9cf83f" providerId="LiveId" clId="{D14ECEEF-423F-416A-A9C9-01D7F141701C}" dt="2024-10-07T11:36:26.100" v="1122" actId="20577"/>
        <pc:sldMkLst>
          <pc:docMk/>
          <pc:sldMk cId="3744803317" sldId="1284"/>
        </pc:sldMkLst>
        <pc:spChg chg="mod">
          <ac:chgData name="Mark Fishpool" userId="b7923bd0fa9cf83f" providerId="LiveId" clId="{D14ECEEF-423F-416A-A9C9-01D7F141701C}" dt="2024-10-07T11:03:01.469" v="305" actId="20577"/>
          <ac:spMkLst>
            <pc:docMk/>
            <pc:sldMk cId="3744803317" sldId="1284"/>
            <ac:spMk id="2" creationId="{5ABB2706-ACA7-3AA7-A3F5-83C9B358F5F7}"/>
          </ac:spMkLst>
        </pc:spChg>
        <pc:spChg chg="del">
          <ac:chgData name="Mark Fishpool" userId="b7923bd0fa9cf83f" providerId="LiveId" clId="{D14ECEEF-423F-416A-A9C9-01D7F141701C}" dt="2024-10-07T10:59:17.390" v="280" actId="478"/>
          <ac:spMkLst>
            <pc:docMk/>
            <pc:sldMk cId="3744803317" sldId="1284"/>
            <ac:spMk id="3" creationId="{2BADD351-82C8-5BC2-44D6-E66F4ECEF75C}"/>
          </ac:spMkLst>
        </pc:spChg>
        <pc:spChg chg="add mod">
          <ac:chgData name="Mark Fishpool" userId="b7923bd0fa9cf83f" providerId="LiveId" clId="{D14ECEEF-423F-416A-A9C9-01D7F141701C}" dt="2024-10-07T11:08:56.880" v="504" actId="313"/>
          <ac:spMkLst>
            <pc:docMk/>
            <pc:sldMk cId="3744803317" sldId="1284"/>
            <ac:spMk id="5" creationId="{4EEAF8CC-C163-73EC-E1C6-111347E99FD6}"/>
          </ac:spMkLst>
        </pc:spChg>
        <pc:spChg chg="add mod">
          <ac:chgData name="Mark Fishpool" userId="b7923bd0fa9cf83f" providerId="LiveId" clId="{D14ECEEF-423F-416A-A9C9-01D7F141701C}" dt="2024-10-07T11:04:50.973" v="449" actId="14100"/>
          <ac:spMkLst>
            <pc:docMk/>
            <pc:sldMk cId="3744803317" sldId="1284"/>
            <ac:spMk id="6" creationId="{71E0E93A-BD40-39EB-1C6C-997B8AC0103E}"/>
          </ac:spMkLst>
        </pc:spChg>
        <pc:spChg chg="mod">
          <ac:chgData name="Mark Fishpool" userId="b7923bd0fa9cf83f" providerId="LiveId" clId="{D14ECEEF-423F-416A-A9C9-01D7F141701C}" dt="2024-10-07T11:05:22.812" v="452" actId="1076"/>
          <ac:spMkLst>
            <pc:docMk/>
            <pc:sldMk cId="3744803317" sldId="1284"/>
            <ac:spMk id="10" creationId="{93DC8DF6-AEEA-A9E7-0278-A960C682735B}"/>
          </ac:spMkLst>
        </pc:spChg>
        <pc:grpChg chg="add mod">
          <ac:chgData name="Mark Fishpool" userId="b7923bd0fa9cf83f" providerId="LiveId" clId="{D14ECEEF-423F-416A-A9C9-01D7F141701C}" dt="2024-10-07T11:05:22.812" v="452" actId="1076"/>
          <ac:grpSpMkLst>
            <pc:docMk/>
            <pc:sldMk cId="3744803317" sldId="1284"/>
            <ac:grpSpMk id="8" creationId="{38EBFF77-B74E-4937-78DB-19600E980215}"/>
          </ac:grpSpMkLst>
        </pc:grpChg>
        <pc:picChg chg="add mod">
          <ac:chgData name="Mark Fishpool" userId="b7923bd0fa9cf83f" providerId="LiveId" clId="{D14ECEEF-423F-416A-A9C9-01D7F141701C}" dt="2024-10-07T11:04:48.541" v="448" actId="1076"/>
          <ac:picMkLst>
            <pc:docMk/>
            <pc:sldMk cId="3744803317" sldId="1284"/>
            <ac:picMk id="7" creationId="{72D30861-08B4-9910-527F-91F7A1756A24}"/>
          </ac:picMkLst>
        </pc:picChg>
        <pc:picChg chg="mod">
          <ac:chgData name="Mark Fishpool" userId="b7923bd0fa9cf83f" providerId="LiveId" clId="{D14ECEEF-423F-416A-A9C9-01D7F141701C}" dt="2024-10-07T11:05:22.812" v="452" actId="1076"/>
          <ac:picMkLst>
            <pc:docMk/>
            <pc:sldMk cId="3744803317" sldId="1284"/>
            <ac:picMk id="9" creationId="{CA3BE0C0-425C-9261-C3EE-2D07C36053AF}"/>
          </ac:picMkLst>
        </pc:picChg>
      </pc:sldChg>
      <pc:sldChg chg="addSp modSp new mod modNotesTx">
        <pc:chgData name="Mark Fishpool" userId="b7923bd0fa9cf83f" providerId="LiveId" clId="{D14ECEEF-423F-416A-A9C9-01D7F141701C}" dt="2024-10-07T13:51:24.048" v="2728" actId="20577"/>
        <pc:sldMkLst>
          <pc:docMk/>
          <pc:sldMk cId="1689908454" sldId="1285"/>
        </pc:sldMkLst>
        <pc:spChg chg="mod">
          <ac:chgData name="Mark Fishpool" userId="b7923bd0fa9cf83f" providerId="LiveId" clId="{D14ECEEF-423F-416A-A9C9-01D7F141701C}" dt="2024-10-07T11:33:33.245" v="1066" actId="20577"/>
          <ac:spMkLst>
            <pc:docMk/>
            <pc:sldMk cId="1689908454" sldId="1285"/>
            <ac:spMk id="2" creationId="{6A83F993-8E9F-E40C-008C-0EFEECEE714B}"/>
          </ac:spMkLst>
        </pc:spChg>
        <pc:spChg chg="mod">
          <ac:chgData name="Mark Fishpool" userId="b7923bd0fa9cf83f" providerId="LiveId" clId="{D14ECEEF-423F-416A-A9C9-01D7F141701C}" dt="2024-10-07T11:32:27.405" v="967" actId="1076"/>
          <ac:spMkLst>
            <pc:docMk/>
            <pc:sldMk cId="1689908454" sldId="1285"/>
            <ac:spMk id="3" creationId="{4A6B62BC-CE85-1251-3B75-3F603EB4463A}"/>
          </ac:spMkLst>
        </pc:spChg>
        <pc:spChg chg="add mod">
          <ac:chgData name="Mark Fishpool" userId="b7923bd0fa9cf83f" providerId="LiveId" clId="{D14ECEEF-423F-416A-A9C9-01D7F141701C}" dt="2024-10-07T11:32:19.655" v="965" actId="1076"/>
          <ac:spMkLst>
            <pc:docMk/>
            <pc:sldMk cId="1689908454" sldId="1285"/>
            <ac:spMk id="5" creationId="{D10D28A2-5098-0925-EBAE-56B9F4CFAE16}"/>
          </ac:spMkLst>
        </pc:spChg>
        <pc:spChg chg="add mod">
          <ac:chgData name="Mark Fishpool" userId="b7923bd0fa9cf83f" providerId="LiveId" clId="{D14ECEEF-423F-416A-A9C9-01D7F141701C}" dt="2024-10-07T11:31:46.823" v="956"/>
          <ac:spMkLst>
            <pc:docMk/>
            <pc:sldMk cId="1689908454" sldId="1285"/>
            <ac:spMk id="6" creationId="{C5A2657A-95B2-A373-255C-106C29CFC8C6}"/>
          </ac:spMkLst>
        </pc:spChg>
        <pc:spChg chg="add mod">
          <ac:chgData name="Mark Fishpool" userId="b7923bd0fa9cf83f" providerId="LiveId" clId="{D14ECEEF-423F-416A-A9C9-01D7F141701C}" dt="2024-10-07T11:33:45.175" v="1067" actId="6549"/>
          <ac:spMkLst>
            <pc:docMk/>
            <pc:sldMk cId="1689908454" sldId="1285"/>
            <ac:spMk id="8" creationId="{89899AC9-C4EA-6A40-95D1-AB2A9D50A102}"/>
          </ac:spMkLst>
        </pc:spChg>
        <pc:spChg chg="mod">
          <ac:chgData name="Mark Fishpool" userId="b7923bd0fa9cf83f" providerId="LiveId" clId="{D14ECEEF-423F-416A-A9C9-01D7F141701C}" dt="2024-10-07T13:50:53.601" v="2699" actId="1076"/>
          <ac:spMkLst>
            <pc:docMk/>
            <pc:sldMk cId="1689908454" sldId="1285"/>
            <ac:spMk id="11" creationId="{C199FD7F-4DE0-B161-6DE0-9179452FED8D}"/>
          </ac:spMkLst>
        </pc:spChg>
        <pc:grpChg chg="add mod">
          <ac:chgData name="Mark Fishpool" userId="b7923bd0fa9cf83f" providerId="LiveId" clId="{D14ECEEF-423F-416A-A9C9-01D7F141701C}" dt="2024-10-07T13:50:53.601" v="2699" actId="1076"/>
          <ac:grpSpMkLst>
            <pc:docMk/>
            <pc:sldMk cId="1689908454" sldId="1285"/>
            <ac:grpSpMk id="9" creationId="{861C685A-EE60-A73F-AF8F-E5756C5BDF97}"/>
          </ac:grpSpMkLst>
        </pc:grpChg>
        <pc:picChg chg="mod">
          <ac:chgData name="Mark Fishpool" userId="b7923bd0fa9cf83f" providerId="LiveId" clId="{D14ECEEF-423F-416A-A9C9-01D7F141701C}" dt="2024-10-07T13:50:53.601" v="2699" actId="1076"/>
          <ac:picMkLst>
            <pc:docMk/>
            <pc:sldMk cId="1689908454" sldId="1285"/>
            <ac:picMk id="10" creationId="{7055B355-696E-FB98-490F-715040F60E2F}"/>
          </ac:picMkLst>
        </pc:picChg>
      </pc:sldChg>
      <pc:sldChg chg="addSp delSp modSp new mod modNotesTx">
        <pc:chgData name="Mark Fishpool" userId="b7923bd0fa9cf83f" providerId="LiveId" clId="{D14ECEEF-423F-416A-A9C9-01D7F141701C}" dt="2024-10-07T13:55:17.568" v="2810" actId="14100"/>
        <pc:sldMkLst>
          <pc:docMk/>
          <pc:sldMk cId="2843962550" sldId="1286"/>
        </pc:sldMkLst>
        <pc:spChg chg="mod">
          <ac:chgData name="Mark Fishpool" userId="b7923bd0fa9cf83f" providerId="LiveId" clId="{D14ECEEF-423F-416A-A9C9-01D7F141701C}" dt="2024-10-07T11:56:52.512" v="1474" actId="6549"/>
          <ac:spMkLst>
            <pc:docMk/>
            <pc:sldMk cId="2843962550" sldId="1286"/>
            <ac:spMk id="2" creationId="{957E7412-9977-5EBA-17B9-5D48066C27C8}"/>
          </ac:spMkLst>
        </pc:spChg>
        <pc:spChg chg="del">
          <ac:chgData name="Mark Fishpool" userId="b7923bd0fa9cf83f" providerId="LiveId" clId="{D14ECEEF-423F-416A-A9C9-01D7F141701C}" dt="2024-10-07T11:56:59.112" v="1475" actId="478"/>
          <ac:spMkLst>
            <pc:docMk/>
            <pc:sldMk cId="2843962550" sldId="1286"/>
            <ac:spMk id="3" creationId="{3DB305CF-A2A3-B969-B089-07BD07E99122}"/>
          </ac:spMkLst>
        </pc:spChg>
        <pc:spChg chg="add mod">
          <ac:chgData name="Mark Fishpool" userId="b7923bd0fa9cf83f" providerId="LiveId" clId="{D14ECEEF-423F-416A-A9C9-01D7F141701C}" dt="2024-10-07T13:43:40.288" v="2425" actId="207"/>
          <ac:spMkLst>
            <pc:docMk/>
            <pc:sldMk cId="2843962550" sldId="1286"/>
            <ac:spMk id="4" creationId="{7E7BE6B6-50A0-FD36-618F-80638C13B3F4}"/>
          </ac:spMkLst>
        </pc:spChg>
        <pc:spChg chg="mod">
          <ac:chgData name="Mark Fishpool" userId="b7923bd0fa9cf83f" providerId="LiveId" clId="{D14ECEEF-423F-416A-A9C9-01D7F141701C}" dt="2024-10-07T13:43:40.288" v="2425" actId="207"/>
          <ac:spMkLst>
            <pc:docMk/>
            <pc:sldMk cId="2843962550" sldId="1286"/>
            <ac:spMk id="11" creationId="{44C4B308-6459-9356-67F4-CC8D14E7A5C2}"/>
          </ac:spMkLst>
        </pc:spChg>
        <pc:spChg chg="mod">
          <ac:chgData name="Mark Fishpool" userId="b7923bd0fa9cf83f" providerId="LiveId" clId="{D14ECEEF-423F-416A-A9C9-01D7F141701C}" dt="2024-10-07T13:43:40.288" v="2425" actId="207"/>
          <ac:spMkLst>
            <pc:docMk/>
            <pc:sldMk cId="2843962550" sldId="1286"/>
            <ac:spMk id="15" creationId="{F691AFCB-A803-B2A5-91A2-A2C785175F64}"/>
          </ac:spMkLst>
        </pc:spChg>
        <pc:spChg chg="add mod ord">
          <ac:chgData name="Mark Fishpool" userId="b7923bd0fa9cf83f" providerId="LiveId" clId="{D14ECEEF-423F-416A-A9C9-01D7F141701C}" dt="2024-10-07T13:54:50.736" v="2806" actId="14100"/>
          <ac:spMkLst>
            <pc:docMk/>
            <pc:sldMk cId="2843962550" sldId="1286"/>
            <ac:spMk id="18" creationId="{A87AC349-E924-8B2E-4F4B-3F2B504012EE}"/>
          </ac:spMkLst>
        </pc:spChg>
        <pc:spChg chg="add mod">
          <ac:chgData name="Mark Fishpool" userId="b7923bd0fa9cf83f" providerId="LiveId" clId="{D14ECEEF-423F-416A-A9C9-01D7F141701C}" dt="2024-10-07T13:44:22.386" v="2430" actId="1076"/>
          <ac:spMkLst>
            <pc:docMk/>
            <pc:sldMk cId="2843962550" sldId="1286"/>
            <ac:spMk id="19" creationId="{33125D62-9F1A-BD40-72DA-C4BF14980AAE}"/>
          </ac:spMkLst>
        </pc:spChg>
        <pc:spChg chg="add mod">
          <ac:chgData name="Mark Fishpool" userId="b7923bd0fa9cf83f" providerId="LiveId" clId="{D14ECEEF-423F-416A-A9C9-01D7F141701C}" dt="2024-10-07T13:44:37.260" v="2431" actId="1076"/>
          <ac:spMkLst>
            <pc:docMk/>
            <pc:sldMk cId="2843962550" sldId="1286"/>
            <ac:spMk id="20" creationId="{4EACB57F-A8E2-687D-DB06-66A888EED43B}"/>
          </ac:spMkLst>
        </pc:spChg>
        <pc:spChg chg="add mod">
          <ac:chgData name="Mark Fishpool" userId="b7923bd0fa9cf83f" providerId="LiveId" clId="{D14ECEEF-423F-416A-A9C9-01D7F141701C}" dt="2024-10-07T13:44:37.260" v="2431" actId="1076"/>
          <ac:spMkLst>
            <pc:docMk/>
            <pc:sldMk cId="2843962550" sldId="1286"/>
            <ac:spMk id="21" creationId="{321DF96D-3DB7-7274-CE02-F68006CF5C40}"/>
          </ac:spMkLst>
        </pc:spChg>
        <pc:spChg chg="add mod">
          <ac:chgData name="Mark Fishpool" userId="b7923bd0fa9cf83f" providerId="LiveId" clId="{D14ECEEF-423F-416A-A9C9-01D7F141701C}" dt="2024-10-07T13:44:37.260" v="2431" actId="1076"/>
          <ac:spMkLst>
            <pc:docMk/>
            <pc:sldMk cId="2843962550" sldId="1286"/>
            <ac:spMk id="22" creationId="{4BA1ADF4-6339-46A0-8C0F-507ABFB75F7B}"/>
          </ac:spMkLst>
        </pc:spChg>
        <pc:spChg chg="add mod">
          <ac:chgData name="Mark Fishpool" userId="b7923bd0fa9cf83f" providerId="LiveId" clId="{D14ECEEF-423F-416A-A9C9-01D7F141701C}" dt="2024-10-07T13:44:37.260" v="2431" actId="1076"/>
          <ac:spMkLst>
            <pc:docMk/>
            <pc:sldMk cId="2843962550" sldId="1286"/>
            <ac:spMk id="23" creationId="{D298B8BB-1526-4965-2C04-9251F0677326}"/>
          </ac:spMkLst>
        </pc:spChg>
        <pc:spChg chg="add mod">
          <ac:chgData name="Mark Fishpool" userId="b7923bd0fa9cf83f" providerId="LiveId" clId="{D14ECEEF-423F-416A-A9C9-01D7F141701C}" dt="2024-10-07T13:44:37.260" v="2431" actId="1076"/>
          <ac:spMkLst>
            <pc:docMk/>
            <pc:sldMk cId="2843962550" sldId="1286"/>
            <ac:spMk id="24" creationId="{20FB7FD8-8DD1-1B16-44F8-2F2543B5F3FC}"/>
          </ac:spMkLst>
        </pc:spChg>
        <pc:spChg chg="add mod">
          <ac:chgData name="Mark Fishpool" userId="b7923bd0fa9cf83f" providerId="LiveId" clId="{D14ECEEF-423F-416A-A9C9-01D7F141701C}" dt="2024-10-07T13:44:37.260" v="2431" actId="1076"/>
          <ac:spMkLst>
            <pc:docMk/>
            <pc:sldMk cId="2843962550" sldId="1286"/>
            <ac:spMk id="28" creationId="{E8CC594C-513D-B37A-B300-54F136EB7C2B}"/>
          </ac:spMkLst>
        </pc:spChg>
        <pc:spChg chg="add mod">
          <ac:chgData name="Mark Fishpool" userId="b7923bd0fa9cf83f" providerId="LiveId" clId="{D14ECEEF-423F-416A-A9C9-01D7F141701C}" dt="2024-10-07T13:44:37.260" v="2431" actId="1076"/>
          <ac:spMkLst>
            <pc:docMk/>
            <pc:sldMk cId="2843962550" sldId="1286"/>
            <ac:spMk id="29" creationId="{FA7FC879-3D10-596D-8765-F1EE5EA67EA4}"/>
          </ac:spMkLst>
        </pc:spChg>
        <pc:spChg chg="add mod">
          <ac:chgData name="Mark Fishpool" userId="b7923bd0fa9cf83f" providerId="LiveId" clId="{D14ECEEF-423F-416A-A9C9-01D7F141701C}" dt="2024-10-07T13:44:37.260" v="2431" actId="1076"/>
          <ac:spMkLst>
            <pc:docMk/>
            <pc:sldMk cId="2843962550" sldId="1286"/>
            <ac:spMk id="30" creationId="{3BF93A72-CBDE-C0CD-9226-3F7E401D8AEC}"/>
          </ac:spMkLst>
        </pc:spChg>
        <pc:spChg chg="add mod">
          <ac:chgData name="Mark Fishpool" userId="b7923bd0fa9cf83f" providerId="LiveId" clId="{D14ECEEF-423F-416A-A9C9-01D7F141701C}" dt="2024-10-07T13:44:37.260" v="2431" actId="1076"/>
          <ac:spMkLst>
            <pc:docMk/>
            <pc:sldMk cId="2843962550" sldId="1286"/>
            <ac:spMk id="31" creationId="{867A3B31-E271-0134-6880-4C97792BC3C4}"/>
          </ac:spMkLst>
        </pc:spChg>
        <pc:spChg chg="add mod">
          <ac:chgData name="Mark Fishpool" userId="b7923bd0fa9cf83f" providerId="LiveId" clId="{D14ECEEF-423F-416A-A9C9-01D7F141701C}" dt="2024-10-07T13:44:37.260" v="2431" actId="1076"/>
          <ac:spMkLst>
            <pc:docMk/>
            <pc:sldMk cId="2843962550" sldId="1286"/>
            <ac:spMk id="32" creationId="{3DD60B48-FE64-2794-BA28-CAB201E92598}"/>
          </ac:spMkLst>
        </pc:spChg>
        <pc:spChg chg="add del mod">
          <ac:chgData name="Mark Fishpool" userId="b7923bd0fa9cf83f" providerId="LiveId" clId="{D14ECEEF-423F-416A-A9C9-01D7F141701C}" dt="2024-10-07T12:03:43.789" v="1637" actId="478"/>
          <ac:spMkLst>
            <pc:docMk/>
            <pc:sldMk cId="2843962550" sldId="1286"/>
            <ac:spMk id="34" creationId="{EF69EAB8-2CFA-A9B1-DA08-D9F98B8AFCB1}"/>
          </ac:spMkLst>
        </pc:spChg>
        <pc:spChg chg="add mod ord">
          <ac:chgData name="Mark Fishpool" userId="b7923bd0fa9cf83f" providerId="LiveId" clId="{D14ECEEF-423F-416A-A9C9-01D7F141701C}" dt="2024-10-07T13:44:37.260" v="2431" actId="1076"/>
          <ac:spMkLst>
            <pc:docMk/>
            <pc:sldMk cId="2843962550" sldId="1286"/>
            <ac:spMk id="35" creationId="{24104428-8704-2E3E-100E-EEA13A5D00E6}"/>
          </ac:spMkLst>
        </pc:spChg>
        <pc:spChg chg="add mod ord">
          <ac:chgData name="Mark Fishpool" userId="b7923bd0fa9cf83f" providerId="LiveId" clId="{D14ECEEF-423F-416A-A9C9-01D7F141701C}" dt="2024-10-07T13:44:37.260" v="2431" actId="1076"/>
          <ac:spMkLst>
            <pc:docMk/>
            <pc:sldMk cId="2843962550" sldId="1286"/>
            <ac:spMk id="36" creationId="{9D7A29F7-6DC6-F2D7-03AB-05F008F23643}"/>
          </ac:spMkLst>
        </pc:spChg>
        <pc:grpChg chg="add mod">
          <ac:chgData name="Mark Fishpool" userId="b7923bd0fa9cf83f" providerId="LiveId" clId="{D14ECEEF-423F-416A-A9C9-01D7F141701C}" dt="2024-10-07T13:43:40.288" v="2425" actId="207"/>
          <ac:grpSpMkLst>
            <pc:docMk/>
            <pc:sldMk cId="2843962550" sldId="1286"/>
            <ac:grpSpMk id="9" creationId="{426B2CA0-407A-17EA-D7DD-082C111710BB}"/>
          </ac:grpSpMkLst>
        </pc:grpChg>
        <pc:grpChg chg="add mod">
          <ac:chgData name="Mark Fishpool" userId="b7923bd0fa9cf83f" providerId="LiveId" clId="{D14ECEEF-423F-416A-A9C9-01D7F141701C}" dt="2024-10-07T13:43:40.288" v="2425" actId="207"/>
          <ac:grpSpMkLst>
            <pc:docMk/>
            <pc:sldMk cId="2843962550" sldId="1286"/>
            <ac:grpSpMk id="10" creationId="{91C0C6D5-FF6A-7C99-D009-AE708ABC4D2D}"/>
          </ac:grpSpMkLst>
        </pc:grpChg>
        <pc:grpChg chg="add mod">
          <ac:chgData name="Mark Fishpool" userId="b7923bd0fa9cf83f" providerId="LiveId" clId="{D14ECEEF-423F-416A-A9C9-01D7F141701C}" dt="2024-10-07T13:43:40.288" v="2425" actId="207"/>
          <ac:grpSpMkLst>
            <pc:docMk/>
            <pc:sldMk cId="2843962550" sldId="1286"/>
            <ac:grpSpMk id="14" creationId="{1B2CB7B0-8F13-BA3C-95CF-5D6FAB56415A}"/>
          </ac:grpSpMkLst>
        </pc:grpChg>
        <pc:cxnChg chg="add mod">
          <ac:chgData name="Mark Fishpool" userId="b7923bd0fa9cf83f" providerId="LiveId" clId="{D14ECEEF-423F-416A-A9C9-01D7F141701C}" dt="2024-10-07T13:44:57.185" v="2434" actId="14100"/>
          <ac:cxnSpMkLst>
            <pc:docMk/>
            <pc:sldMk cId="2843962550" sldId="1286"/>
            <ac:cxnSpMk id="6" creationId="{5AD65A8E-04FB-9152-BC84-8A92C447095A}"/>
          </ac:cxnSpMkLst>
        </pc:cxnChg>
        <pc:cxnChg chg="add mod">
          <ac:chgData name="Mark Fishpool" userId="b7923bd0fa9cf83f" providerId="LiveId" clId="{D14ECEEF-423F-416A-A9C9-01D7F141701C}" dt="2024-10-07T13:55:10.538" v="2809" actId="14100"/>
          <ac:cxnSpMkLst>
            <pc:docMk/>
            <pc:sldMk cId="2843962550" sldId="1286"/>
            <ac:cxnSpMk id="8" creationId="{3D8D1032-B648-D349-5C80-259A55521AFE}"/>
          </ac:cxnSpMkLst>
        </pc:cxnChg>
        <pc:cxnChg chg="mod">
          <ac:chgData name="Mark Fishpool" userId="b7923bd0fa9cf83f" providerId="LiveId" clId="{D14ECEEF-423F-416A-A9C9-01D7F141701C}" dt="2024-10-07T13:44:50.802" v="2433" actId="14100"/>
          <ac:cxnSpMkLst>
            <pc:docMk/>
            <pc:sldMk cId="2843962550" sldId="1286"/>
            <ac:cxnSpMk id="12" creationId="{125874FD-4E8D-E0F7-46C0-D7CE4B13DCEA}"/>
          </ac:cxnSpMkLst>
        </pc:cxnChg>
        <pc:cxnChg chg="mod">
          <ac:chgData name="Mark Fishpool" userId="b7923bd0fa9cf83f" providerId="LiveId" clId="{D14ECEEF-423F-416A-A9C9-01D7F141701C}" dt="2024-10-07T13:55:17.568" v="2810" actId="14100"/>
          <ac:cxnSpMkLst>
            <pc:docMk/>
            <pc:sldMk cId="2843962550" sldId="1286"/>
            <ac:cxnSpMk id="13" creationId="{2B10F2EB-5980-AFB7-C409-2E5144B89E34}"/>
          </ac:cxnSpMkLst>
        </pc:cxnChg>
        <pc:cxnChg chg="mod">
          <ac:chgData name="Mark Fishpool" userId="b7923bd0fa9cf83f" providerId="LiveId" clId="{D14ECEEF-423F-416A-A9C9-01D7F141701C}" dt="2024-10-07T13:43:40.288" v="2425" actId="207"/>
          <ac:cxnSpMkLst>
            <pc:docMk/>
            <pc:sldMk cId="2843962550" sldId="1286"/>
            <ac:cxnSpMk id="16" creationId="{F181AE3A-02AC-C5CA-7827-13A6DB581BC3}"/>
          </ac:cxnSpMkLst>
        </pc:cxnChg>
        <pc:cxnChg chg="del mod">
          <ac:chgData name="Mark Fishpool" userId="b7923bd0fa9cf83f" providerId="LiveId" clId="{D14ECEEF-423F-416A-A9C9-01D7F141701C}" dt="2024-10-07T11:58:38.223" v="1512" actId="478"/>
          <ac:cxnSpMkLst>
            <pc:docMk/>
            <pc:sldMk cId="2843962550" sldId="1286"/>
            <ac:cxnSpMk id="17" creationId="{B970C479-BDAE-9814-CD19-B53D7CEB291E}"/>
          </ac:cxnSpMkLst>
        </pc:cxnChg>
      </pc:sldChg>
    </pc:docChg>
  </pc:docChgLst>
  <pc:docChgLst>
    <pc:chgData name="Mark Fishpool" userId="b7923bd0fa9cf83f" providerId="LiveId" clId="{2C876E39-AEBE-45E6-8365-B79E26D2D44E}"/>
    <pc:docChg chg="undo custSel addSld modSld modSection">
      <pc:chgData name="Mark Fishpool" userId="b7923bd0fa9cf83f" providerId="LiveId" clId="{2C876E39-AEBE-45E6-8365-B79E26D2D44E}" dt="2024-01-12T08:30:46.610" v="1085" actId="6549"/>
      <pc:docMkLst>
        <pc:docMk/>
      </pc:docMkLst>
      <pc:sldChg chg="modSp mod">
        <pc:chgData name="Mark Fishpool" userId="b7923bd0fa9cf83f" providerId="LiveId" clId="{2C876E39-AEBE-45E6-8365-B79E26D2D44E}" dt="2024-01-12T08:12:47.424" v="2" actId="948"/>
        <pc:sldMkLst>
          <pc:docMk/>
          <pc:sldMk cId="1845132002" sldId="1265"/>
        </pc:sldMkLst>
        <pc:spChg chg="mod">
          <ac:chgData name="Mark Fishpool" userId="b7923bd0fa9cf83f" providerId="LiveId" clId="{2C876E39-AEBE-45E6-8365-B79E26D2D44E}" dt="2024-01-12T08:12:47.424" v="2" actId="948"/>
          <ac:spMkLst>
            <pc:docMk/>
            <pc:sldMk cId="1845132002" sldId="1265"/>
            <ac:spMk id="6" creationId="{1973266A-B1BB-8C93-07C6-6AEE30DAA290}"/>
          </ac:spMkLst>
        </pc:spChg>
      </pc:sldChg>
      <pc:sldChg chg="modNotesTx">
        <pc:chgData name="Mark Fishpool" userId="b7923bd0fa9cf83f" providerId="LiveId" clId="{2C876E39-AEBE-45E6-8365-B79E26D2D44E}" dt="2024-01-12T08:14:37.628" v="191" actId="6549"/>
        <pc:sldMkLst>
          <pc:docMk/>
          <pc:sldMk cId="1880463552" sldId="1275"/>
        </pc:sldMkLst>
      </pc:sldChg>
      <pc:sldChg chg="modSp">
        <pc:chgData name="Mark Fishpool" userId="b7923bd0fa9cf83f" providerId="LiveId" clId="{2C876E39-AEBE-45E6-8365-B79E26D2D44E}" dt="2024-01-12T08:11:53.405" v="1" actId="20577"/>
        <pc:sldMkLst>
          <pc:docMk/>
          <pc:sldMk cId="3800088481" sldId="1277"/>
        </pc:sldMkLst>
        <pc:graphicFrameChg chg="mod">
          <ac:chgData name="Mark Fishpool" userId="b7923bd0fa9cf83f" providerId="LiveId" clId="{2C876E39-AEBE-45E6-8365-B79E26D2D44E}" dt="2024-01-12T08:11:53.405" v="1" actId="20577"/>
          <ac:graphicFrameMkLst>
            <pc:docMk/>
            <pc:sldMk cId="3800088481" sldId="1277"/>
            <ac:graphicFrameMk id="4" creationId="{F7BFE739-F8D2-B7F4-E0EB-9B5DB46D18A3}"/>
          </ac:graphicFrameMkLst>
        </pc:graphicFrameChg>
      </pc:sldChg>
      <pc:sldChg chg="addSp delSp modSp new mod modNotesTx">
        <pc:chgData name="Mark Fishpool" userId="b7923bd0fa9cf83f" providerId="LiveId" clId="{2C876E39-AEBE-45E6-8365-B79E26D2D44E}" dt="2024-01-12T08:30:46.610" v="1085" actId="6549"/>
        <pc:sldMkLst>
          <pc:docMk/>
          <pc:sldMk cId="2332599665" sldId="1282"/>
        </pc:sldMkLst>
        <pc:spChg chg="mod">
          <ac:chgData name="Mark Fishpool" userId="b7923bd0fa9cf83f" providerId="LiveId" clId="{2C876E39-AEBE-45E6-8365-B79E26D2D44E}" dt="2024-01-12T08:15:29.823" v="226" actId="20577"/>
          <ac:spMkLst>
            <pc:docMk/>
            <pc:sldMk cId="2332599665" sldId="1282"/>
            <ac:spMk id="2" creationId="{BC9A0C02-C5EC-D2BD-825E-B540322F1C00}"/>
          </ac:spMkLst>
        </pc:spChg>
        <pc:spChg chg="del">
          <ac:chgData name="Mark Fishpool" userId="b7923bd0fa9cf83f" providerId="LiveId" clId="{2C876E39-AEBE-45E6-8365-B79E26D2D44E}" dt="2024-01-12T08:17:42.659" v="227" actId="478"/>
          <ac:spMkLst>
            <pc:docMk/>
            <pc:sldMk cId="2332599665" sldId="1282"/>
            <ac:spMk id="3" creationId="{2CD92B05-6FC0-7E30-483A-35CEBDD992F3}"/>
          </ac:spMkLst>
        </pc:spChg>
        <pc:spChg chg="add del">
          <ac:chgData name="Mark Fishpool" userId="b7923bd0fa9cf83f" providerId="LiveId" clId="{2C876E39-AEBE-45E6-8365-B79E26D2D44E}" dt="2024-01-12T08:17:46.274" v="229" actId="22"/>
          <ac:spMkLst>
            <pc:docMk/>
            <pc:sldMk cId="2332599665" sldId="1282"/>
            <ac:spMk id="5" creationId="{D1EAA6BD-5D3E-5301-A8DE-8CCD4A1CC1C3}"/>
          </ac:spMkLst>
        </pc:spChg>
        <pc:spChg chg="add mod">
          <ac:chgData name="Mark Fishpool" userId="b7923bd0fa9cf83f" providerId="LiveId" clId="{2C876E39-AEBE-45E6-8365-B79E26D2D44E}" dt="2024-01-12T08:20:54.178" v="288" actId="6549"/>
          <ac:spMkLst>
            <pc:docMk/>
            <pc:sldMk cId="2332599665" sldId="1282"/>
            <ac:spMk id="6" creationId="{0DCA5F4F-77DD-E972-B484-B881D765FB3B}"/>
          </ac:spMkLst>
        </pc:spChg>
        <pc:spChg chg="add del mod">
          <ac:chgData name="Mark Fishpool" userId="b7923bd0fa9cf83f" providerId="LiveId" clId="{2C876E39-AEBE-45E6-8365-B79E26D2D44E}" dt="2024-01-12T08:20:33.808" v="280" actId="21"/>
          <ac:spMkLst>
            <pc:docMk/>
            <pc:sldMk cId="2332599665" sldId="1282"/>
            <ac:spMk id="8" creationId="{7921632A-B5C7-0538-78E0-2A47A197E4A2}"/>
          </ac:spMkLst>
        </pc:spChg>
        <pc:spChg chg="add mod">
          <ac:chgData name="Mark Fishpool" userId="b7923bd0fa9cf83f" providerId="LiveId" clId="{2C876E39-AEBE-45E6-8365-B79E26D2D44E}" dt="2024-01-12T08:30:46.610" v="1085" actId="6549"/>
          <ac:spMkLst>
            <pc:docMk/>
            <pc:sldMk cId="2332599665" sldId="1282"/>
            <ac:spMk id="10" creationId="{7921632A-B5C7-0538-78E0-2A47A197E4A2}"/>
          </ac:spMkLst>
        </pc:spChg>
        <pc:spChg chg="add">
          <ac:chgData name="Mark Fishpool" userId="b7923bd0fa9cf83f" providerId="LiveId" clId="{2C876E39-AEBE-45E6-8365-B79E26D2D44E}" dt="2024-01-12T08:22:56.315" v="293"/>
          <ac:spMkLst>
            <pc:docMk/>
            <pc:sldMk cId="2332599665" sldId="1282"/>
            <ac:spMk id="12" creationId="{C158AE6E-D247-44C9-542E-BD3428F9835A}"/>
          </ac:spMkLst>
        </pc:spChg>
        <pc:picChg chg="add mod">
          <ac:chgData name="Mark Fishpool" userId="b7923bd0fa9cf83f" providerId="LiveId" clId="{2C876E39-AEBE-45E6-8365-B79E26D2D44E}" dt="2024-01-12T08:17:52.077" v="230"/>
          <ac:picMkLst>
            <pc:docMk/>
            <pc:sldMk cId="2332599665" sldId="1282"/>
            <ac:picMk id="7" creationId="{1C210EDE-5E5E-294C-D3D4-F8489ABF4549}"/>
          </ac:picMkLst>
        </pc:picChg>
        <pc:picChg chg="add del mod">
          <ac:chgData name="Mark Fishpool" userId="b7923bd0fa9cf83f" providerId="LiveId" clId="{2C876E39-AEBE-45E6-8365-B79E26D2D44E}" dt="2024-01-12T08:20:33.808" v="280" actId="21"/>
          <ac:picMkLst>
            <pc:docMk/>
            <pc:sldMk cId="2332599665" sldId="1282"/>
            <ac:picMk id="9" creationId="{41E167D9-A6B5-E021-CF60-4815F70E0C17}"/>
          </ac:picMkLst>
        </pc:picChg>
        <pc:picChg chg="add mod">
          <ac:chgData name="Mark Fishpool" userId="b7923bd0fa9cf83f" providerId="LiveId" clId="{2C876E39-AEBE-45E6-8365-B79E26D2D44E}" dt="2024-01-12T08:21:00.778" v="290" actId="1076"/>
          <ac:picMkLst>
            <pc:docMk/>
            <pc:sldMk cId="2332599665" sldId="1282"/>
            <ac:picMk id="11" creationId="{41E167D9-A6B5-E021-CF60-4815F70E0C1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1BF772-3FB4-4781-A4C2-CE8CD076622B}" type="doc">
      <dgm:prSet loTypeId="urn:microsoft.com/office/officeart/2005/8/layout/h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25FCE52C-4C43-402D-AB99-4D3DD2D307B4}">
      <dgm:prSet phldrT="[Text]"/>
      <dgm:spPr/>
      <dgm:t>
        <a:bodyPr/>
        <a:lstStyle/>
        <a:p>
          <a:r>
            <a:rPr lang="en-GB" b="1" dirty="0"/>
            <a:t>Sequence containers</a:t>
          </a:r>
        </a:p>
      </dgm:t>
    </dgm:pt>
    <dgm:pt modelId="{CAEFFD19-1905-419E-BE68-11FB474C93C8}" type="parTrans" cxnId="{A768201F-8B49-4275-87C0-D514833C4EFC}">
      <dgm:prSet/>
      <dgm:spPr/>
      <dgm:t>
        <a:bodyPr/>
        <a:lstStyle/>
        <a:p>
          <a:endParaRPr lang="en-GB"/>
        </a:p>
      </dgm:t>
    </dgm:pt>
    <dgm:pt modelId="{CA2B17AF-7938-413B-93DE-3AE7B70079A4}" type="sibTrans" cxnId="{A768201F-8B49-4275-87C0-D514833C4EFC}">
      <dgm:prSet/>
      <dgm:spPr/>
      <dgm:t>
        <a:bodyPr/>
        <a:lstStyle/>
        <a:p>
          <a:endParaRPr lang="en-GB"/>
        </a:p>
      </dgm:t>
    </dgm:pt>
    <dgm:pt modelId="{2C095D66-FE08-4E9F-8B71-116F459393BC}">
      <dgm:prSet phldrT="[Text]"/>
      <dgm:spPr/>
      <dgm:t>
        <a:bodyPr/>
        <a:lstStyle/>
        <a:p>
          <a:r>
            <a:rPr lang="en-GB" dirty="0"/>
            <a:t>array</a:t>
          </a:r>
        </a:p>
      </dgm:t>
    </dgm:pt>
    <dgm:pt modelId="{937A14B6-AC0B-4E4A-BCE5-15C848D50B52}" type="parTrans" cxnId="{3066E963-06E6-4264-AFEF-724C75663C57}">
      <dgm:prSet/>
      <dgm:spPr/>
      <dgm:t>
        <a:bodyPr/>
        <a:lstStyle/>
        <a:p>
          <a:endParaRPr lang="en-GB"/>
        </a:p>
      </dgm:t>
    </dgm:pt>
    <dgm:pt modelId="{94A3FB7E-89B3-4931-B53F-F4A2508AB12F}" type="sibTrans" cxnId="{3066E963-06E6-4264-AFEF-724C75663C57}">
      <dgm:prSet/>
      <dgm:spPr/>
      <dgm:t>
        <a:bodyPr/>
        <a:lstStyle/>
        <a:p>
          <a:endParaRPr lang="en-GB"/>
        </a:p>
      </dgm:t>
    </dgm:pt>
    <dgm:pt modelId="{63CEF550-A2D2-473D-8088-050A445BD864}">
      <dgm:prSet phldrT="[Text]"/>
      <dgm:spPr/>
      <dgm:t>
        <a:bodyPr/>
        <a:lstStyle/>
        <a:p>
          <a:r>
            <a:rPr lang="en-GB" dirty="0"/>
            <a:t>vector</a:t>
          </a:r>
        </a:p>
      </dgm:t>
    </dgm:pt>
    <dgm:pt modelId="{D1854096-35DC-4911-8BC1-E0CB3E5F5CBB}" type="parTrans" cxnId="{BAD87877-A8D3-4EB8-8C72-1B8C569A7056}">
      <dgm:prSet/>
      <dgm:spPr/>
      <dgm:t>
        <a:bodyPr/>
        <a:lstStyle/>
        <a:p>
          <a:endParaRPr lang="en-GB"/>
        </a:p>
      </dgm:t>
    </dgm:pt>
    <dgm:pt modelId="{1FEBB99A-315D-479A-81B2-6F9A0097743D}" type="sibTrans" cxnId="{BAD87877-A8D3-4EB8-8C72-1B8C569A7056}">
      <dgm:prSet/>
      <dgm:spPr/>
      <dgm:t>
        <a:bodyPr/>
        <a:lstStyle/>
        <a:p>
          <a:endParaRPr lang="en-GB"/>
        </a:p>
      </dgm:t>
    </dgm:pt>
    <dgm:pt modelId="{206ACA1B-F25A-422D-993E-5BD000CB37E5}">
      <dgm:prSet phldrT="[Text]"/>
      <dgm:spPr/>
      <dgm:t>
        <a:bodyPr/>
        <a:lstStyle/>
        <a:p>
          <a:r>
            <a:rPr lang="en-GB" b="1" dirty="0"/>
            <a:t>Unordered Associative containers</a:t>
          </a:r>
        </a:p>
      </dgm:t>
    </dgm:pt>
    <dgm:pt modelId="{93276415-C6C0-4027-92D3-47C923419531}" type="parTrans" cxnId="{01AF66F6-D07D-4D0F-B271-2640D043271E}">
      <dgm:prSet/>
      <dgm:spPr/>
      <dgm:t>
        <a:bodyPr/>
        <a:lstStyle/>
        <a:p>
          <a:endParaRPr lang="en-GB"/>
        </a:p>
      </dgm:t>
    </dgm:pt>
    <dgm:pt modelId="{EDC22048-C993-4080-89AF-1AB51BA80E03}" type="sibTrans" cxnId="{01AF66F6-D07D-4D0F-B271-2640D043271E}">
      <dgm:prSet/>
      <dgm:spPr/>
      <dgm:t>
        <a:bodyPr/>
        <a:lstStyle/>
        <a:p>
          <a:endParaRPr lang="en-GB"/>
        </a:p>
      </dgm:t>
    </dgm:pt>
    <dgm:pt modelId="{0006C942-64C0-476B-A7B0-3A887FBAC2D3}">
      <dgm:prSet phldrT="[Text]"/>
      <dgm:spPr/>
      <dgm:t>
        <a:bodyPr/>
        <a:lstStyle/>
        <a:p>
          <a:r>
            <a:rPr lang="en-GB" dirty="0" err="1"/>
            <a:t>unordered_map</a:t>
          </a:r>
          <a:endParaRPr lang="en-GB" dirty="0"/>
        </a:p>
      </dgm:t>
    </dgm:pt>
    <dgm:pt modelId="{79FAFE6E-51B2-4486-9DE5-C5EB401A681F}" type="parTrans" cxnId="{7837BE0A-CF48-48F8-92F0-DD216CD4CE36}">
      <dgm:prSet/>
      <dgm:spPr/>
      <dgm:t>
        <a:bodyPr/>
        <a:lstStyle/>
        <a:p>
          <a:endParaRPr lang="en-GB"/>
        </a:p>
      </dgm:t>
    </dgm:pt>
    <dgm:pt modelId="{213DE35C-AFB7-4E1D-8AA5-26618D64CF33}" type="sibTrans" cxnId="{7837BE0A-CF48-48F8-92F0-DD216CD4CE36}">
      <dgm:prSet/>
      <dgm:spPr/>
      <dgm:t>
        <a:bodyPr/>
        <a:lstStyle/>
        <a:p>
          <a:endParaRPr lang="en-GB"/>
        </a:p>
      </dgm:t>
    </dgm:pt>
    <dgm:pt modelId="{DBF537CA-341A-4302-9922-34202FFA6700}">
      <dgm:prSet phldrT="[Text]"/>
      <dgm:spPr/>
      <dgm:t>
        <a:bodyPr/>
        <a:lstStyle/>
        <a:p>
          <a:r>
            <a:rPr lang="en-GB" dirty="0"/>
            <a:t>deque</a:t>
          </a:r>
        </a:p>
      </dgm:t>
    </dgm:pt>
    <dgm:pt modelId="{25074ED4-A3BE-4479-A7F6-83F9E25E5D61}" type="parTrans" cxnId="{5FB1CB8D-C3DF-44E3-9CB8-FA6717FCF956}">
      <dgm:prSet/>
      <dgm:spPr/>
      <dgm:t>
        <a:bodyPr/>
        <a:lstStyle/>
        <a:p>
          <a:endParaRPr lang="en-GB"/>
        </a:p>
      </dgm:t>
    </dgm:pt>
    <dgm:pt modelId="{3FE236FB-B93C-4B38-96ED-724BFBE377A2}" type="sibTrans" cxnId="{5FB1CB8D-C3DF-44E3-9CB8-FA6717FCF956}">
      <dgm:prSet/>
      <dgm:spPr/>
      <dgm:t>
        <a:bodyPr/>
        <a:lstStyle/>
        <a:p>
          <a:endParaRPr lang="en-GB"/>
        </a:p>
      </dgm:t>
    </dgm:pt>
    <dgm:pt modelId="{FBFC23BF-DB89-4F03-A92C-3EAE2E4AAB64}">
      <dgm:prSet phldrT="[Text]"/>
      <dgm:spPr/>
      <dgm:t>
        <a:bodyPr/>
        <a:lstStyle/>
        <a:p>
          <a:r>
            <a:rPr lang="en-GB" dirty="0"/>
            <a:t>list</a:t>
          </a:r>
        </a:p>
      </dgm:t>
    </dgm:pt>
    <dgm:pt modelId="{BAB49193-CFF5-4EA7-B22D-DEB2D88F2C38}" type="parTrans" cxnId="{D26C38F3-8786-4241-9FB3-796047529042}">
      <dgm:prSet/>
      <dgm:spPr/>
      <dgm:t>
        <a:bodyPr/>
        <a:lstStyle/>
        <a:p>
          <a:endParaRPr lang="en-GB"/>
        </a:p>
      </dgm:t>
    </dgm:pt>
    <dgm:pt modelId="{1796A2F3-19BC-42EF-87FA-8181BD697811}" type="sibTrans" cxnId="{D26C38F3-8786-4241-9FB3-796047529042}">
      <dgm:prSet/>
      <dgm:spPr/>
      <dgm:t>
        <a:bodyPr/>
        <a:lstStyle/>
        <a:p>
          <a:endParaRPr lang="en-GB"/>
        </a:p>
      </dgm:t>
    </dgm:pt>
    <dgm:pt modelId="{4A5DEA1C-4746-46C0-82C8-7440DC859F9A}" type="pres">
      <dgm:prSet presAssocID="{081BF772-3FB4-4781-A4C2-CE8CD076622B}" presName="Name0" presStyleCnt="0">
        <dgm:presLayoutVars>
          <dgm:dir/>
          <dgm:animLvl val="lvl"/>
          <dgm:resizeHandles val="exact"/>
        </dgm:presLayoutVars>
      </dgm:prSet>
      <dgm:spPr/>
    </dgm:pt>
    <dgm:pt modelId="{22DC2AAC-929B-4801-8EB6-5F3341B7BE03}" type="pres">
      <dgm:prSet presAssocID="{25FCE52C-4C43-402D-AB99-4D3DD2D307B4}" presName="composite" presStyleCnt="0"/>
      <dgm:spPr/>
    </dgm:pt>
    <dgm:pt modelId="{25605DCC-6AFA-404D-8A6C-0998C17D78B3}" type="pres">
      <dgm:prSet presAssocID="{25FCE52C-4C43-402D-AB99-4D3DD2D307B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F450CBB-2535-48D8-A11D-B8C6F3280A64}" type="pres">
      <dgm:prSet presAssocID="{25FCE52C-4C43-402D-AB99-4D3DD2D307B4}" presName="desTx" presStyleLbl="alignAccFollowNode1" presStyleIdx="0" presStyleCnt="2">
        <dgm:presLayoutVars>
          <dgm:bulletEnabled val="1"/>
        </dgm:presLayoutVars>
      </dgm:prSet>
      <dgm:spPr/>
    </dgm:pt>
    <dgm:pt modelId="{DE75F111-A296-4FE3-A17E-A82DABB982FC}" type="pres">
      <dgm:prSet presAssocID="{CA2B17AF-7938-413B-93DE-3AE7B70079A4}" presName="space" presStyleCnt="0"/>
      <dgm:spPr/>
    </dgm:pt>
    <dgm:pt modelId="{EE04C960-BA0A-4AAC-A039-6E9A2FEAD229}" type="pres">
      <dgm:prSet presAssocID="{206ACA1B-F25A-422D-993E-5BD000CB37E5}" presName="composite" presStyleCnt="0"/>
      <dgm:spPr/>
    </dgm:pt>
    <dgm:pt modelId="{F697F141-D7BB-4372-8DD1-5BC0DA583C61}" type="pres">
      <dgm:prSet presAssocID="{206ACA1B-F25A-422D-993E-5BD000CB37E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57A72C18-97A6-4C64-A979-E8CB69BF3700}" type="pres">
      <dgm:prSet presAssocID="{206ACA1B-F25A-422D-993E-5BD000CB37E5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B14DD01-00B3-4360-83FD-63E4DA42C4F0}" type="presOf" srcId="{0006C942-64C0-476B-A7B0-3A887FBAC2D3}" destId="{57A72C18-97A6-4C64-A979-E8CB69BF3700}" srcOrd="0" destOrd="0" presId="urn:microsoft.com/office/officeart/2005/8/layout/hList1"/>
    <dgm:cxn modelId="{7837BE0A-CF48-48F8-92F0-DD216CD4CE36}" srcId="{206ACA1B-F25A-422D-993E-5BD000CB37E5}" destId="{0006C942-64C0-476B-A7B0-3A887FBAC2D3}" srcOrd="0" destOrd="0" parTransId="{79FAFE6E-51B2-4486-9DE5-C5EB401A681F}" sibTransId="{213DE35C-AFB7-4E1D-8AA5-26618D64CF33}"/>
    <dgm:cxn modelId="{A768201F-8B49-4275-87C0-D514833C4EFC}" srcId="{081BF772-3FB4-4781-A4C2-CE8CD076622B}" destId="{25FCE52C-4C43-402D-AB99-4D3DD2D307B4}" srcOrd="0" destOrd="0" parTransId="{CAEFFD19-1905-419E-BE68-11FB474C93C8}" sibTransId="{CA2B17AF-7938-413B-93DE-3AE7B70079A4}"/>
    <dgm:cxn modelId="{DAA2CA34-8892-403C-9CC4-B0C5FA44A409}" type="presOf" srcId="{25FCE52C-4C43-402D-AB99-4D3DD2D307B4}" destId="{25605DCC-6AFA-404D-8A6C-0998C17D78B3}" srcOrd="0" destOrd="0" presId="urn:microsoft.com/office/officeart/2005/8/layout/hList1"/>
    <dgm:cxn modelId="{6CFEBF62-9D26-4757-8EFE-965461214569}" type="presOf" srcId="{63CEF550-A2D2-473D-8088-050A445BD864}" destId="{6F450CBB-2535-48D8-A11D-B8C6F3280A64}" srcOrd="0" destOrd="1" presId="urn:microsoft.com/office/officeart/2005/8/layout/hList1"/>
    <dgm:cxn modelId="{3066E963-06E6-4264-AFEF-724C75663C57}" srcId="{25FCE52C-4C43-402D-AB99-4D3DD2D307B4}" destId="{2C095D66-FE08-4E9F-8B71-116F459393BC}" srcOrd="0" destOrd="0" parTransId="{937A14B6-AC0B-4E4A-BCE5-15C848D50B52}" sibTransId="{94A3FB7E-89B3-4931-B53F-F4A2508AB12F}"/>
    <dgm:cxn modelId="{57937B67-D6D4-43BC-9F36-347798532720}" type="presOf" srcId="{081BF772-3FB4-4781-A4C2-CE8CD076622B}" destId="{4A5DEA1C-4746-46C0-82C8-7440DC859F9A}" srcOrd="0" destOrd="0" presId="urn:microsoft.com/office/officeart/2005/8/layout/hList1"/>
    <dgm:cxn modelId="{A49B274E-7211-43DD-8837-BA8EA84DA18D}" type="presOf" srcId="{206ACA1B-F25A-422D-993E-5BD000CB37E5}" destId="{F697F141-D7BB-4372-8DD1-5BC0DA583C61}" srcOrd="0" destOrd="0" presId="urn:microsoft.com/office/officeart/2005/8/layout/hList1"/>
    <dgm:cxn modelId="{BAD87877-A8D3-4EB8-8C72-1B8C569A7056}" srcId="{25FCE52C-4C43-402D-AB99-4D3DD2D307B4}" destId="{63CEF550-A2D2-473D-8088-050A445BD864}" srcOrd="1" destOrd="0" parTransId="{D1854096-35DC-4911-8BC1-E0CB3E5F5CBB}" sibTransId="{1FEBB99A-315D-479A-81B2-6F9A0097743D}"/>
    <dgm:cxn modelId="{5FB1CB8D-C3DF-44E3-9CB8-FA6717FCF956}" srcId="{25FCE52C-4C43-402D-AB99-4D3DD2D307B4}" destId="{DBF537CA-341A-4302-9922-34202FFA6700}" srcOrd="2" destOrd="0" parTransId="{25074ED4-A3BE-4479-A7F6-83F9E25E5D61}" sibTransId="{3FE236FB-B93C-4B38-96ED-724BFBE377A2}"/>
    <dgm:cxn modelId="{279C3795-ADF4-41EA-AA13-06F1492CC296}" type="presOf" srcId="{FBFC23BF-DB89-4F03-A92C-3EAE2E4AAB64}" destId="{6F450CBB-2535-48D8-A11D-B8C6F3280A64}" srcOrd="0" destOrd="3" presId="urn:microsoft.com/office/officeart/2005/8/layout/hList1"/>
    <dgm:cxn modelId="{C64F2AA0-FABE-479C-953F-DDA1FF35BE74}" type="presOf" srcId="{DBF537CA-341A-4302-9922-34202FFA6700}" destId="{6F450CBB-2535-48D8-A11D-B8C6F3280A64}" srcOrd="0" destOrd="2" presId="urn:microsoft.com/office/officeart/2005/8/layout/hList1"/>
    <dgm:cxn modelId="{38BBDEE8-2F88-449E-9C20-61C9AAAE1083}" type="presOf" srcId="{2C095D66-FE08-4E9F-8B71-116F459393BC}" destId="{6F450CBB-2535-48D8-A11D-B8C6F3280A64}" srcOrd="0" destOrd="0" presId="urn:microsoft.com/office/officeart/2005/8/layout/hList1"/>
    <dgm:cxn modelId="{D26C38F3-8786-4241-9FB3-796047529042}" srcId="{25FCE52C-4C43-402D-AB99-4D3DD2D307B4}" destId="{FBFC23BF-DB89-4F03-A92C-3EAE2E4AAB64}" srcOrd="3" destOrd="0" parTransId="{BAB49193-CFF5-4EA7-B22D-DEB2D88F2C38}" sibTransId="{1796A2F3-19BC-42EF-87FA-8181BD697811}"/>
    <dgm:cxn modelId="{01AF66F6-D07D-4D0F-B271-2640D043271E}" srcId="{081BF772-3FB4-4781-A4C2-CE8CD076622B}" destId="{206ACA1B-F25A-422D-993E-5BD000CB37E5}" srcOrd="1" destOrd="0" parTransId="{93276415-C6C0-4027-92D3-47C923419531}" sibTransId="{EDC22048-C993-4080-89AF-1AB51BA80E03}"/>
    <dgm:cxn modelId="{3F1B372A-F4A9-484F-9006-EDAF8A61BE35}" type="presParOf" srcId="{4A5DEA1C-4746-46C0-82C8-7440DC859F9A}" destId="{22DC2AAC-929B-4801-8EB6-5F3341B7BE03}" srcOrd="0" destOrd="0" presId="urn:microsoft.com/office/officeart/2005/8/layout/hList1"/>
    <dgm:cxn modelId="{0EE40E96-4149-48EC-9598-B5D1AFB1279B}" type="presParOf" srcId="{22DC2AAC-929B-4801-8EB6-5F3341B7BE03}" destId="{25605DCC-6AFA-404D-8A6C-0998C17D78B3}" srcOrd="0" destOrd="0" presId="urn:microsoft.com/office/officeart/2005/8/layout/hList1"/>
    <dgm:cxn modelId="{EC678976-7B64-4045-A94B-66EE0D5C644F}" type="presParOf" srcId="{22DC2AAC-929B-4801-8EB6-5F3341B7BE03}" destId="{6F450CBB-2535-48D8-A11D-B8C6F3280A64}" srcOrd="1" destOrd="0" presId="urn:microsoft.com/office/officeart/2005/8/layout/hList1"/>
    <dgm:cxn modelId="{38D85B69-4974-46D8-BD32-A00558EC28A6}" type="presParOf" srcId="{4A5DEA1C-4746-46C0-82C8-7440DC859F9A}" destId="{DE75F111-A296-4FE3-A17E-A82DABB982FC}" srcOrd="1" destOrd="0" presId="urn:microsoft.com/office/officeart/2005/8/layout/hList1"/>
    <dgm:cxn modelId="{A1B8C543-C335-42A5-82BA-FBF7BA0028C0}" type="presParOf" srcId="{4A5DEA1C-4746-46C0-82C8-7440DC859F9A}" destId="{EE04C960-BA0A-4AAC-A039-6E9A2FEAD229}" srcOrd="2" destOrd="0" presId="urn:microsoft.com/office/officeart/2005/8/layout/hList1"/>
    <dgm:cxn modelId="{4B0E8F08-19CF-411D-9975-2BE2745F2F84}" type="presParOf" srcId="{EE04C960-BA0A-4AAC-A039-6E9A2FEAD229}" destId="{F697F141-D7BB-4372-8DD1-5BC0DA583C61}" srcOrd="0" destOrd="0" presId="urn:microsoft.com/office/officeart/2005/8/layout/hList1"/>
    <dgm:cxn modelId="{CE3005C4-B577-40BB-A382-662A3BD522F9}" type="presParOf" srcId="{EE04C960-BA0A-4AAC-A039-6E9A2FEAD229}" destId="{57A72C18-97A6-4C64-A979-E8CB69BF370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605DCC-6AFA-404D-8A6C-0998C17D78B3}">
      <dsp:nvSpPr>
        <dsp:cNvPr id="0" name=""/>
        <dsp:cNvSpPr/>
      </dsp:nvSpPr>
      <dsp:spPr>
        <a:xfrm>
          <a:off x="33" y="95913"/>
          <a:ext cx="3249001" cy="75678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Sequence containers</a:t>
          </a:r>
        </a:p>
      </dsp:txBody>
      <dsp:txXfrm>
        <a:off x="33" y="95913"/>
        <a:ext cx="3249001" cy="756787"/>
      </dsp:txXfrm>
    </dsp:sp>
    <dsp:sp modelId="{6F450CBB-2535-48D8-A11D-B8C6F3280A64}">
      <dsp:nvSpPr>
        <dsp:cNvPr id="0" name=""/>
        <dsp:cNvSpPr/>
      </dsp:nvSpPr>
      <dsp:spPr>
        <a:xfrm>
          <a:off x="33" y="852701"/>
          <a:ext cx="3249001" cy="161406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array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vector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deque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list</a:t>
          </a:r>
        </a:p>
      </dsp:txBody>
      <dsp:txXfrm>
        <a:off x="33" y="852701"/>
        <a:ext cx="3249001" cy="1614060"/>
      </dsp:txXfrm>
    </dsp:sp>
    <dsp:sp modelId="{F697F141-D7BB-4372-8DD1-5BC0DA583C61}">
      <dsp:nvSpPr>
        <dsp:cNvPr id="0" name=""/>
        <dsp:cNvSpPr/>
      </dsp:nvSpPr>
      <dsp:spPr>
        <a:xfrm>
          <a:off x="3703896" y="95913"/>
          <a:ext cx="3249001" cy="756787"/>
        </a:xfrm>
        <a:prstGeom prst="rect">
          <a:avLst/>
        </a:prstGeom>
        <a:gradFill rotWithShape="0">
          <a:gsLst>
            <a:gs pos="0">
              <a:schemeClr val="accent3">
                <a:hueOff val="2470397"/>
                <a:satOff val="0"/>
                <a:lumOff val="250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470397"/>
                <a:satOff val="0"/>
                <a:lumOff val="250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470397"/>
                <a:satOff val="0"/>
                <a:lumOff val="250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2470397"/>
              <a:satOff val="0"/>
              <a:lumOff val="25098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/>
            <a:t>Unordered Associative containers</a:t>
          </a:r>
        </a:p>
      </dsp:txBody>
      <dsp:txXfrm>
        <a:off x="3703896" y="95913"/>
        <a:ext cx="3249001" cy="756787"/>
      </dsp:txXfrm>
    </dsp:sp>
    <dsp:sp modelId="{57A72C18-97A6-4C64-A979-E8CB69BF3700}">
      <dsp:nvSpPr>
        <dsp:cNvPr id="0" name=""/>
        <dsp:cNvSpPr/>
      </dsp:nvSpPr>
      <dsp:spPr>
        <a:xfrm>
          <a:off x="3703896" y="852701"/>
          <a:ext cx="3249001" cy="1614060"/>
        </a:xfrm>
        <a:prstGeom prst="rect">
          <a:avLst/>
        </a:prstGeom>
        <a:solidFill>
          <a:schemeClr val="accent3">
            <a:tint val="40000"/>
            <a:alpha val="90000"/>
            <a:hueOff val="3182556"/>
            <a:satOff val="86429"/>
            <a:lumOff val="7696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3182556"/>
              <a:satOff val="86429"/>
              <a:lumOff val="769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 err="1"/>
            <a:t>unordered_map</a:t>
          </a:r>
          <a:endParaRPr lang="en-GB" sz="2100" kern="1200" dirty="0"/>
        </a:p>
      </dsp:txBody>
      <dsp:txXfrm>
        <a:off x="3703896" y="852701"/>
        <a:ext cx="3249001" cy="1614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17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17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07/10/2024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9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5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example integrates a lambda function, our std::views::filter adaptor (which uses it) and our range-for.</a:t>
            </a:r>
          </a:p>
          <a:p>
            <a:endParaRPr lang="en-GB" dirty="0"/>
          </a:p>
          <a:p>
            <a:r>
              <a:rPr lang="en-GB" dirty="0"/>
              <a:t>Note the use of the pipe (|) operator to filter the numbers in range; these can be chained to combine multiple filters.</a:t>
            </a:r>
          </a:p>
          <a:p>
            <a:endParaRPr lang="en-GB" dirty="0"/>
          </a:p>
          <a:p>
            <a:r>
              <a:rPr lang="en-GB" dirty="0"/>
              <a:t>In this example, only the vector numbers for which the predicate is true (i.e. are prime) are included. </a:t>
            </a:r>
          </a:p>
          <a:p>
            <a:endParaRPr lang="en-GB" dirty="0"/>
          </a:p>
          <a:p>
            <a:r>
              <a:rPr lang="en-GB" b="1" dirty="0"/>
              <a:t>Further reading:</a:t>
            </a:r>
          </a:p>
          <a:p>
            <a:r>
              <a:rPr lang="en-GB" b="0" dirty="0"/>
              <a:t>https://en.cppreference.com/w/cpp/ranges</a:t>
            </a:r>
          </a:p>
          <a:p>
            <a:endParaRPr lang="en-GB" b="1" dirty="0"/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830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This was introduced in the C++20 standard (and is part of the C++ Standard Library).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190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875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This was introduced in the C++98 but various modifications have been made to it from C++11.</a:t>
            </a:r>
          </a:p>
          <a:p>
            <a:endParaRPr lang="en-GB" dirty="0"/>
          </a:p>
          <a:p>
            <a:r>
              <a:rPr lang="en-GB" dirty="0"/>
              <a:t>A simple implementation is shown on the next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955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Deque map is essentially implemented as a vector of pointers to even-numbered fixed sized blocks, typically a multiple of 2 (4 are used in this example)</a:t>
            </a:r>
          </a:p>
          <a:p>
            <a:endParaRPr lang="en-GB" dirty="0"/>
          </a:p>
          <a:p>
            <a:r>
              <a:rPr lang="en-GB" dirty="0"/>
              <a:t>You can probably think about how insertion – both left and right – actually work…</a:t>
            </a:r>
          </a:p>
          <a:p>
            <a:endParaRPr lang="en-GB" dirty="0"/>
          </a:p>
          <a:p>
            <a:r>
              <a:rPr lang="en-GB" dirty="0"/>
              <a:t>The only difference would be whether there’s any space.  If not, more costly allocation would occur.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696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worth consideration, the std::deque is both a powerful and flexible container, filling the functional gap somewhere between the standard std::vector and std::list. </a:t>
            </a:r>
          </a:p>
          <a:p>
            <a:endParaRPr lang="en-US" dirty="0"/>
          </a:p>
          <a:p>
            <a:r>
              <a:rPr lang="en-US" dirty="0"/>
              <a:t>Its core ability to handle operations efficiently at both ends whilst still retaining random access (to data items) makes it suitable for a wide range of practical applications, e.g. algorithm implementation, system-level programming tasks etc.</a:t>
            </a:r>
          </a:p>
          <a:p>
            <a:endParaRPr lang="en-GB" dirty="0"/>
          </a:p>
          <a:p>
            <a:r>
              <a:rPr lang="en-GB" b="1" dirty="0"/>
              <a:t>Further reading:</a:t>
            </a:r>
          </a:p>
          <a:p>
            <a:r>
              <a:rPr lang="en-GB" b="0" dirty="0"/>
              <a:t>https://en.cppreference.com/w/cpp/container/deque</a:t>
            </a:r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295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you can see, </a:t>
            </a:r>
            <a:r>
              <a:rPr lang="en-US" dirty="0"/>
              <a:t>std::variant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is used to create a variant type that can store values of different types – an int or std::string in this example.</a:t>
            </a:r>
            <a:endParaRPr lang="en-GB" dirty="0"/>
          </a:p>
          <a:p>
            <a:endParaRPr lang="en-GB" dirty="0"/>
          </a:p>
          <a:p>
            <a:r>
              <a:rPr lang="en-GB" dirty="0"/>
              <a:t>More on optional&lt;&gt; and expected&lt;&gt; elsewhere, e.g. in handling absent or expected values and/or errors…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195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sure you’re probably familiar with these?</a:t>
            </a:r>
          </a:p>
          <a:p>
            <a:endParaRPr lang="en-GB" dirty="0"/>
          </a:p>
          <a:p>
            <a:r>
              <a:rPr lang="en-GB" dirty="0"/>
              <a:t>The key thing to remember, as with all set implementations, is that the members of a set </a:t>
            </a:r>
            <a:r>
              <a:rPr lang="en-GB" b="1" dirty="0"/>
              <a:t>must be unique </a:t>
            </a:r>
            <a:r>
              <a:rPr lang="en-GB" dirty="0"/>
              <a:t>– there </a:t>
            </a:r>
            <a:r>
              <a:rPr lang="en-GB" b="1" dirty="0"/>
              <a:t>cannot</a:t>
            </a:r>
            <a:r>
              <a:rPr lang="en-GB" dirty="0"/>
              <a:t> be duplicates.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044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a quick overview, and for those who prefer a description, rather than a visual - here is a basic differentiation of these operations: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Intersect: All members in both sets.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Union: all members unique to both sets (no duplicates)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Difference: all members in one set, but not the other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Symmetric Difference: all members that are in one set or the other, but not both.</a:t>
            </a:r>
          </a:p>
          <a:p>
            <a:endParaRPr lang="en-GB" dirty="0"/>
          </a:p>
          <a:p>
            <a:r>
              <a:rPr lang="en-GB" dirty="0"/>
              <a:t>In C++, these algorithms will return another (sorted) range, which can then be iterated over.</a:t>
            </a:r>
          </a:p>
          <a:p>
            <a:endParaRPr lang="en-GB" dirty="0"/>
          </a:p>
          <a:p>
            <a:r>
              <a:rPr lang="en-GB" dirty="0"/>
              <a:t>We’ll create the Venn diagram from earlier, in Modern C++ using </a:t>
            </a:r>
            <a:r>
              <a:rPr lang="en-GB" dirty="0" err="1"/>
              <a:t>ordered_set</a:t>
            </a:r>
            <a:r>
              <a:rPr lang="en-GB" dirty="0"/>
              <a:t>, and then apply each of these algorithms to demonstrate their effect.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925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Technical Note.</a:t>
            </a:r>
          </a:p>
          <a:p>
            <a:endParaRPr lang="en-GB" dirty="0"/>
          </a:p>
          <a:p>
            <a:r>
              <a:rPr lang="en-GB" dirty="0"/>
              <a:t>An alternate, and arguably “more” modern implementation would be implemented using ranges, e.g. (extract only as guide):</a:t>
            </a:r>
          </a:p>
          <a:p>
            <a:endParaRPr lang="en-GB" dirty="0"/>
          </a:p>
          <a:p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 std::set&lt;std::string&gt; </a:t>
            </a:r>
            <a:r>
              <a:rPr lang="en-GB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commonUsers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std::ranges::</a:t>
            </a:r>
            <a:r>
              <a:rPr lang="en-GB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set_intersection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(admin, project, std::inserter(</a:t>
            </a:r>
            <a:r>
              <a:rPr lang="en-GB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commonUsers,commonUsers.begin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()));</a:t>
            </a:r>
          </a:p>
          <a:p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 // Union</a:t>
            </a:r>
          </a:p>
          <a:p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std::set&lt;std::string&gt; </a:t>
            </a:r>
            <a:r>
              <a:rPr lang="en-GB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allUsers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std::ranges::</a:t>
            </a:r>
            <a:r>
              <a:rPr lang="en-GB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set_union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(admin, project, std::inserter(</a:t>
            </a:r>
            <a:r>
              <a:rPr lang="en-GB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allUsers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allUsers.begin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()));</a:t>
            </a:r>
          </a:p>
          <a:p>
            <a:b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// Symmetric Difference</a:t>
            </a:r>
          </a:p>
          <a:p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std::set&lt;std::string&gt; </a:t>
            </a:r>
            <a:r>
              <a:rPr lang="en-GB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symmetricDiffUsers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std::ranges::</a:t>
            </a:r>
            <a:r>
              <a:rPr lang="en-GB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set_symmetric_difference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(admin, project, std::inserter(</a:t>
            </a:r>
            <a:r>
              <a:rPr lang="en-GB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symmetricDiffUsers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symmetricDiffUsers.begin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()));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599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808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924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Technical note.</a:t>
            </a:r>
          </a:p>
          <a:p>
            <a:endParaRPr lang="en-GB" dirty="0"/>
          </a:p>
          <a:p>
            <a:r>
              <a:rPr lang="en-GB" dirty="0"/>
              <a:t>It worth noting that </a:t>
            </a:r>
            <a:r>
              <a:rPr lang="en-GB" i="1" dirty="0"/>
              <a:t>most</a:t>
            </a:r>
            <a:r>
              <a:rPr lang="en-GB" dirty="0"/>
              <a:t> of these algorithms also work with an unordered set, but </a:t>
            </a:r>
            <a:r>
              <a:rPr lang="en-GB" dirty="0" err="1"/>
              <a:t>set_intersection</a:t>
            </a:r>
            <a:r>
              <a:rPr lang="en-GB" dirty="0"/>
              <a:t> requires data to be sorted first.</a:t>
            </a:r>
          </a:p>
          <a:p>
            <a:endParaRPr lang="en-GB" dirty="0"/>
          </a:p>
          <a:p>
            <a:r>
              <a:rPr lang="en-GB" dirty="0"/>
              <a:t>cf. https://en.cppreference.com/w/cpp/algorithm/set_intersection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1936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221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using Containers from a coding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67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Containers – from a reverse engineering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1807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866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47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additional information you may find useful…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732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Unlike std::list which is a bi-directional linked-list container implementation, std::</a:t>
            </a:r>
            <a:r>
              <a:rPr lang="en-GB" dirty="0" err="1"/>
              <a:t>forward_list</a:t>
            </a:r>
            <a:r>
              <a:rPr lang="en-GB" dirty="0"/>
              <a:t> is singly-linked, having only a “next” pointer – so only supports “forward” traversal.</a:t>
            </a:r>
          </a:p>
          <a:p>
            <a:br>
              <a:rPr lang="en-GB" dirty="0"/>
            </a:br>
            <a:r>
              <a:rPr lang="en-GB" dirty="0"/>
              <a:t>For this reason, its memory overhead is slightly lower.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635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This is another form of </a:t>
            </a:r>
            <a:r>
              <a:rPr lang="en-US" b="1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container adaptor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i.e. a specific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behavioural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adaptation of a container to provide different interfaces, e.g. stack is LIFO, queue is FIFO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 std::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priority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queue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gives super efficient ordered extraction stored as a vector; it’s </a:t>
            </a:r>
            <a:r>
              <a:rPr lang="en-GB" dirty="0"/>
              <a:t>a constant time lookup.</a:t>
            </a:r>
          </a:p>
          <a:p>
            <a:endParaRPr lang="en-GB" dirty="0"/>
          </a:p>
          <a:p>
            <a:r>
              <a:rPr lang="en-GB" dirty="0"/>
              <a:t>Without really explicitly needing any manual algorithm here, “top” will always pull out the highest priority element.  And, to prevent that reoccurring, we simply pop it from the queue.</a:t>
            </a:r>
          </a:p>
          <a:p>
            <a:endParaRPr lang="en-GB" dirty="0"/>
          </a:p>
          <a:p>
            <a:r>
              <a:rPr lang="en-GB" dirty="0"/>
              <a:t>A customised Compare class (acting as a comparator) can be provided which changes the default ordering, e.g. use of std::greater (modified slightly in C++14)</a:t>
            </a:r>
          </a:p>
          <a:p>
            <a:endParaRPr lang="en-GB" dirty="0"/>
          </a:p>
          <a:p>
            <a:r>
              <a:rPr lang="en-GB" b="1" dirty="0"/>
              <a:t>Other new adaptors are arriving in C++23: </a:t>
            </a:r>
            <a:r>
              <a:rPr lang="en-GB" b="1" dirty="0" err="1"/>
              <a:t>flat_set</a:t>
            </a:r>
            <a:r>
              <a:rPr lang="en-GB" b="1" dirty="0"/>
              <a:t>, </a:t>
            </a:r>
            <a:r>
              <a:rPr lang="en-GB" b="1" dirty="0" err="1"/>
              <a:t>flat_map</a:t>
            </a:r>
            <a:r>
              <a:rPr lang="en-GB" b="1" dirty="0"/>
              <a:t>, </a:t>
            </a:r>
            <a:r>
              <a:rPr lang="en-GB" b="1" dirty="0" err="1"/>
              <a:t>flat_multiset</a:t>
            </a:r>
            <a:r>
              <a:rPr lang="en-GB" b="1" dirty="0"/>
              <a:t> and </a:t>
            </a:r>
            <a:r>
              <a:rPr lang="en-GB" b="1" dirty="0" err="1"/>
              <a:t>flat_multimap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552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8002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30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2636838" y="619125"/>
            <a:ext cx="10404476" cy="58531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253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676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This was introduced in the C++11 standard (and is part of the C++ Standard Library).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It encapsulates fixed-size (static) arrays with many advantages over c-style “raw” arrays, with zero-cost abstraction.  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Because of its many safety features, functionality and compatibility with other library algorithms and containers, it’s the preferred approach these days.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81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This was introduced in the C++20 standard (and is part of the C++ Standard Library).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453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This was introduced in the C++98 but various modifications have been made to it from C++11, making it a “go to” resource for modern C++ development.</a:t>
            </a:r>
          </a:p>
          <a:p>
            <a:endParaRPr lang="en-GB" dirty="0"/>
          </a:p>
          <a:p>
            <a:r>
              <a:rPr lang="en-GB" dirty="0"/>
              <a:t>Vector storage is handled automatically, with capacity usually exceeding current need, to anticipate future growth without the potential need for costly reallocation.</a:t>
            </a:r>
          </a:p>
          <a:p>
            <a:endParaRPr lang="en-GB" dirty="0"/>
          </a:p>
          <a:p>
            <a:r>
              <a:rPr lang="en-GB" dirty="0"/>
              <a:t>It is possible to both “reserve” memory in advance and return unused capacity using “shrink to fit”.</a:t>
            </a:r>
          </a:p>
          <a:p>
            <a:endParaRPr lang="en-GB" dirty="0"/>
          </a:p>
          <a:p>
            <a:r>
              <a:rPr lang="en-GB" b="1" dirty="0"/>
              <a:t>Further reading:</a:t>
            </a:r>
          </a:p>
          <a:p>
            <a:r>
              <a:rPr lang="en-GB" dirty="0"/>
              <a:t>https://en.cppreference.com/w/cpp/container/vector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70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411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 other programming languages, this is feature is typically known as an “enhanced” for loop.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It was introduced in the C++11 standard (and is part of the C++ Standard Library), designed to simplify iteration over elements in a range, such as an array, container or any sequence-like structure.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802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you spot the difference?</a:t>
            </a:r>
          </a:p>
          <a:p>
            <a:endParaRPr lang="en-GB" dirty="0"/>
          </a:p>
          <a:p>
            <a:r>
              <a:rPr lang="en-GB" dirty="0"/>
              <a:t>Which technique do you prefer? (And why?)</a:t>
            </a:r>
          </a:p>
          <a:p>
            <a:endParaRPr lang="en-GB" dirty="0"/>
          </a:p>
          <a:p>
            <a:r>
              <a:rPr lang="en-GB" dirty="0"/>
              <a:t>Q. What does this tell you about the structure of a range?</a:t>
            </a:r>
          </a:p>
          <a:p>
            <a:endParaRPr lang="en-GB" dirty="0"/>
          </a:p>
          <a:p>
            <a:r>
              <a:rPr lang="en-GB" dirty="0"/>
              <a:t>Essentially, when the Ranges library is introduced in C++20, all algorithms (such as ranges::sort, as shown above) that traditionally have accepted iterator pairs (.begin() and .end()) have been overloaded to accept ranges.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Smart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3571" y="1349984"/>
            <a:ext cx="3951161" cy="20790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743D3A-25B6-9D4F-8301-EE8E57A2FA6E}"/>
              </a:ext>
            </a:extLst>
          </p:cNvPr>
          <p:cNvSpPr/>
          <p:nvPr userDrawn="1"/>
        </p:nvSpPr>
        <p:spPr>
          <a:xfrm>
            <a:off x="2133600" y="83544"/>
            <a:ext cx="1936752" cy="210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/>
              <a:t>Role Framework</a:t>
            </a:r>
            <a:r>
              <a:rPr lang="en-GB" sz="16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0764F-5F24-DA4B-8B5B-499F74DC94F6}"/>
              </a:ext>
            </a:extLst>
          </p:cNvPr>
          <p:cNvSpPr/>
          <p:nvPr userDrawn="1"/>
        </p:nvSpPr>
        <p:spPr>
          <a:xfrm>
            <a:off x="4024733" y="8576"/>
            <a:ext cx="8193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/>
              <a:t>Prerequisites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49CFAAC-8F4B-AB49-8C1E-8DF9077D6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4137" y="264797"/>
            <a:ext cx="7944817" cy="210746"/>
          </a:xfrm>
        </p:spPr>
        <p:txBody>
          <a:bodyPr/>
          <a:lstStyle>
            <a:lvl1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2pPr>
            <a:lvl3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3pPr>
            <a:lvl4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4pPr>
            <a:lvl5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58250F-E14F-0644-B3E8-A015A074D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8573" y="280872"/>
            <a:ext cx="1120235" cy="358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7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4A7817-2CA7-BC49-A946-2223D3EC4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71" y="3730625"/>
            <a:ext cx="3951161" cy="525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41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13" y="1556247"/>
            <a:ext cx="681427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64196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785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719" r:id="rId25"/>
    <p:sldLayoutId id="2147483691" r:id="rId26"/>
    <p:sldLayoutId id="2147483698" r:id="rId27"/>
    <p:sldLayoutId id="2147483689" r:id="rId28"/>
    <p:sldLayoutId id="2147483692" r:id="rId29"/>
    <p:sldLayoutId id="2147483650" r:id="rId30"/>
    <p:sldLayoutId id="2147483693" r:id="rId31"/>
    <p:sldLayoutId id="2147483660" r:id="rId32"/>
    <p:sldLayoutId id="2147483720" r:id="rId33"/>
    <p:sldLayoutId id="2147483721" r:id="rId34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8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3425215"/>
            <a:ext cx="6596062" cy="2431485"/>
          </a:xfrm>
        </p:spPr>
        <p:txBody>
          <a:bodyPr anchor="t"/>
          <a:lstStyle/>
          <a:p>
            <a:r>
              <a:rPr lang="en-GB" sz="4800" dirty="0"/>
              <a:t>Advanced C++ Internals: Chapter 15: </a:t>
            </a:r>
            <a:br>
              <a:rPr lang="en-GB" sz="4800" dirty="0"/>
            </a:br>
            <a:r>
              <a:rPr lang="en-GB" sz="4800" i="1" dirty="0"/>
              <a:t>C++ Containers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ED629-CAA1-914C-B236-592BFFE38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/>
              <a:t>ZACOCPPINT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7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9BD5E9-DAA1-4E9B-0D0C-F278FF33CE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range-for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B4FA8-3563-C5AC-897F-6D290CEAD20D}"/>
              </a:ext>
            </a:extLst>
          </p:cNvPr>
          <p:cNvSpPr txBox="1"/>
          <p:nvPr/>
        </p:nvSpPr>
        <p:spPr>
          <a:xfrm>
            <a:off x="4808538" y="1191202"/>
            <a:ext cx="6712902" cy="156966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DrinkMachine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refill_hoppers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hopper : _hoppers) {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hopper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refill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hopper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capacity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sugar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refill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sugar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capacity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731FA-6C40-8477-2426-A3C4F42E8550}"/>
              </a:ext>
            </a:extLst>
          </p:cNvPr>
          <p:cNvSpPr txBox="1"/>
          <p:nvPr/>
        </p:nvSpPr>
        <p:spPr>
          <a:xfrm>
            <a:off x="4728528" y="2990092"/>
            <a:ext cx="6792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N</a:t>
            </a:r>
            <a:r>
              <a:rPr lang="en-US" b="0" dirty="0">
                <a:solidFill>
                  <a:srgbClr val="000000"/>
                </a:solidFill>
                <a:effectLst/>
              </a:rPr>
              <a:t>ormally use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</a:rPr>
              <a:t>dd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 / &amp;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</a:rPr>
              <a:t>to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</a:rPr>
              <a:t> as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rgbClr val="000000"/>
                </a:solidFill>
                <a:effectLst/>
              </a:rPr>
              <a:t>Iterable</a:t>
            </a:r>
            <a:r>
              <a:rPr lang="en-US" b="0" dirty="0">
                <a:solidFill>
                  <a:srgbClr val="000000"/>
                </a:solidFill>
                <a:effectLst/>
              </a:rPr>
              <a:t> ranges from the </a:t>
            </a:r>
            <a:r>
              <a:rPr lang="en-US" b="0" dirty="0" err="1">
                <a:solidFill>
                  <a:srgbClr val="000000"/>
                </a:solidFill>
                <a:effectLst/>
              </a:rPr>
              <a:t>pair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000000"/>
                </a:solidFill>
                <a:effectLst/>
              </a:rPr>
              <a:t>to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.end()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b="0" dirty="0">
                <a:solidFill>
                  <a:srgbClr val="000000"/>
                </a:solidFill>
                <a:effectLst/>
              </a:rPr>
              <a:t>referred over a traditional “counted” for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250797-91E1-C430-A1AD-C2370E28F5E9}"/>
              </a:ext>
            </a:extLst>
          </p:cNvPr>
          <p:cNvGrpSpPr/>
          <p:nvPr/>
        </p:nvGrpSpPr>
        <p:grpSpPr>
          <a:xfrm>
            <a:off x="10574339" y="1328238"/>
            <a:ext cx="1084261" cy="460412"/>
            <a:chOff x="11183938" y="1821377"/>
            <a:chExt cx="1084261" cy="4604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6E0FEB-B660-0E5C-C9FF-E8E065C23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4FFB50-54EE-7623-0AA7-43F63C771E05}"/>
                </a:ext>
              </a:extLst>
            </p:cNvPr>
            <p:cNvSpPr txBox="1"/>
            <p:nvPr/>
          </p:nvSpPr>
          <p:spPr>
            <a:xfrm>
              <a:off x="11593512" y="1890711"/>
              <a:ext cx="6746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11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8658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83F993-8E9F-E40C-008C-0EFEECEE71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Range concept vs. Explicit .begin() and .end()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B62BC-CE85-1251-3B75-3F603EB44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6992" y="309854"/>
            <a:ext cx="7192988" cy="4094163"/>
          </a:xfrm>
        </p:spPr>
        <p:txBody>
          <a:bodyPr/>
          <a:lstStyle/>
          <a:p>
            <a:r>
              <a:rPr lang="en-GB" dirty="0"/>
              <a:t>Compare and contrast these two snippets: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0D28A2-5098-0925-EBAE-56B9F4CFAE16}"/>
              </a:ext>
            </a:extLst>
          </p:cNvPr>
          <p:cNvSpPr txBox="1"/>
          <p:nvPr/>
        </p:nvSpPr>
        <p:spPr>
          <a:xfrm>
            <a:off x="4739958" y="3790480"/>
            <a:ext cx="6097904" cy="267765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GB" sz="12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&lt;algorithm&gt;</a:t>
            </a:r>
            <a:endParaRPr lang="en-GB" sz="12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&lt;vector&gt;</a:t>
            </a:r>
            <a:endParaRPr lang="en-GB" sz="12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&lt;ranges&gt;</a:t>
            </a:r>
            <a:endParaRPr lang="en-GB" sz="1200" b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::vector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myv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     </a:t>
            </a:r>
          </a:p>
          <a:p>
            <a: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(myv); </a:t>
            </a:r>
          </a:p>
          <a:p>
            <a: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 : myv)</a:t>
            </a:r>
          </a:p>
          <a:p>
            <a: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::cout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 </a:t>
            </a:r>
            <a:r>
              <a:rPr lang="en-GB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::endl;</a:t>
            </a:r>
          </a:p>
          <a:p>
            <a: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GB" sz="12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99AC9-C4EA-6A40-95D1-AB2A9D50A102}"/>
              </a:ext>
            </a:extLst>
          </p:cNvPr>
          <p:cNvSpPr txBox="1"/>
          <p:nvPr/>
        </p:nvSpPr>
        <p:spPr>
          <a:xfrm>
            <a:off x="4739958" y="771312"/>
            <a:ext cx="6097904" cy="249299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GB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&lt;algorithm&gt;</a:t>
            </a:r>
            <a:endParaRPr lang="en-GB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&lt;vector&gt;</a:t>
            </a:r>
            <a:endParaRPr lang="en-GB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::vector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myv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     </a:t>
            </a:r>
          </a:p>
          <a:p>
            <a:r>
              <a:rPr lang="en-GB" sz="12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myv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myv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());    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 : 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myv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1C685A-EE60-A73F-AF8F-E5756C5BDF97}"/>
              </a:ext>
            </a:extLst>
          </p:cNvPr>
          <p:cNvGrpSpPr/>
          <p:nvPr/>
        </p:nvGrpSpPr>
        <p:grpSpPr>
          <a:xfrm>
            <a:off x="9780635" y="3871776"/>
            <a:ext cx="1084261" cy="460412"/>
            <a:chOff x="11183938" y="1821377"/>
            <a:chExt cx="1084261" cy="4604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055B355-696E-FB98-490F-715040F60E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99FD7F-4DE0-B161-6DE0-9179452FED8D}"/>
                </a:ext>
              </a:extLst>
            </p:cNvPr>
            <p:cNvSpPr txBox="1"/>
            <p:nvPr/>
          </p:nvSpPr>
          <p:spPr>
            <a:xfrm>
              <a:off x="11593512" y="1890711"/>
              <a:ext cx="6746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20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908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E18EA2-D4F8-4D08-298B-DC04863754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Adaptors – std::views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6D884-4428-2BA4-1D7E-376F68DA59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39958" y="481304"/>
            <a:ext cx="7067258" cy="4094163"/>
          </a:xfrm>
        </p:spPr>
        <p:txBody>
          <a:bodyPr/>
          <a:lstStyle/>
          <a:p>
            <a:r>
              <a:rPr lang="en-GB" dirty="0"/>
              <a:t>Ranges have a useful feature called </a:t>
            </a:r>
            <a:r>
              <a:rPr lang="en-GB" b="1" dirty="0"/>
              <a:t>adaptors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Use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#include &lt;ranges&gt;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One of these is: </a:t>
            </a:r>
            <a:r>
              <a:rPr lang="en-GB" b="1" dirty="0">
                <a:latin typeface="Consolas" panose="020B0609020204030204" pitchFamily="49" charset="0"/>
              </a:rPr>
              <a:t>std::ranges::views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Non-owning, so </a:t>
            </a:r>
            <a:r>
              <a:rPr lang="en-GB" i="1" dirty="0"/>
              <a:t>cannot</a:t>
            </a:r>
            <a:r>
              <a:rPr lang="en-GB" dirty="0"/>
              <a:t> modify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Lazily-executed, i.e. on demand as iterated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be composed into pipelines</a:t>
            </a:r>
          </a:p>
        </p:txBody>
      </p:sp>
    </p:spTree>
    <p:extLst>
      <p:ext uri="{BB962C8B-B14F-4D97-AF65-F5344CB8AC3E}">
        <p14:creationId xmlns:p14="http://schemas.microsoft.com/office/powerpoint/2010/main" val="1117909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BB2706-ACA7-3AA7-A3F5-83C9B358F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Adaptors – std::views example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EAF8CC-C163-73EC-E1C6-111347E99FD6}"/>
              </a:ext>
            </a:extLst>
          </p:cNvPr>
          <p:cNvSpPr txBox="1"/>
          <p:nvPr/>
        </p:nvSpPr>
        <p:spPr>
          <a:xfrm>
            <a:off x="4637114" y="205686"/>
            <a:ext cx="7170102" cy="581697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GB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cmath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&lt;ranges&gt;</a:t>
            </a:r>
            <a:endParaRPr lang="en-GB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&lt;vector&gt;</a:t>
            </a:r>
            <a:endParaRPr lang="en-GB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::vector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numbers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Lambda function to check for vector items' primality</a:t>
            </a:r>
            <a:endParaRPr lang="en-GB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is_prime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[](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(n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(n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(n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(n)); 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(n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b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Create a view (adaptor) that filters the vector using our </a:t>
            </a:r>
            <a:r>
              <a:rPr lang="en-GB" sz="12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is_prime</a:t>
            </a:r>
            <a:r>
              <a:rPr lang="en-GB" sz="12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lambda</a:t>
            </a:r>
            <a:endParaRPr lang="en-GB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prime_view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numbers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views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is_prime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Output our prime numbers</a:t>
            </a:r>
            <a:endParaRPr lang="en-GB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"Prime numbers in the vector: "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prime : 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prime_view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prime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0E93A-BD40-39EB-1C6C-997B8AC0103E}"/>
              </a:ext>
            </a:extLst>
          </p:cNvPr>
          <p:cNvSpPr txBox="1"/>
          <p:nvPr/>
        </p:nvSpPr>
        <p:spPr>
          <a:xfrm>
            <a:off x="4637114" y="6185524"/>
            <a:ext cx="6621436" cy="30777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Prime numbers in the vector: 2 3 5 7 11 13</a:t>
            </a:r>
          </a:p>
        </p:txBody>
      </p:sp>
      <p:pic>
        <p:nvPicPr>
          <p:cNvPr id="7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72D30861-08B4-9910-527F-91F7A1756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640" y="6126511"/>
            <a:ext cx="409576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8EBFF77-B74E-4937-78DB-19600E980215}"/>
              </a:ext>
            </a:extLst>
          </p:cNvPr>
          <p:cNvGrpSpPr/>
          <p:nvPr/>
        </p:nvGrpSpPr>
        <p:grpSpPr>
          <a:xfrm>
            <a:off x="10855509" y="364699"/>
            <a:ext cx="1084261" cy="460412"/>
            <a:chOff x="11183938" y="1821377"/>
            <a:chExt cx="1084261" cy="4604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A3BE0C0-425C-9261-C3EE-2D07C3605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DC8DF6-AEEA-A9E7-0278-A960C682735B}"/>
                </a:ext>
              </a:extLst>
            </p:cNvPr>
            <p:cNvSpPr txBox="1"/>
            <p:nvPr/>
          </p:nvSpPr>
          <p:spPr>
            <a:xfrm>
              <a:off x="11593512" y="1890711"/>
              <a:ext cx="6746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20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4803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A9CCE-8B10-B5AE-E47A-0F29C43D4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000" cap="none" dirty="0"/>
              <a:t>std::views::iota</a:t>
            </a:r>
          </a:p>
          <a:p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38BF12F-1376-E7E9-9061-F2442C0DDB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8538" y="678901"/>
            <a:ext cx="6724332" cy="4094163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std::views::iota(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start,end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99DE1D-80EE-0FD2-B56F-C23834176868}"/>
              </a:ext>
            </a:extLst>
          </p:cNvPr>
          <p:cNvSpPr txBox="1"/>
          <p:nvPr/>
        </p:nvSpPr>
        <p:spPr>
          <a:xfrm>
            <a:off x="4808538" y="1191202"/>
            <a:ext cx="6542882" cy="203132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DrinkMachine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can_make_drink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Recipe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drinkRecipe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ingredient_index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:   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views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iota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Recipe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::NO_OF_INGREDIENTS))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_hoppers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ingredient_index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drinkRecipe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ingredients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ingredient_index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E69FE-6418-E1AA-C70B-2B86DFC8E973}"/>
              </a:ext>
            </a:extLst>
          </p:cNvPr>
          <p:cNvSpPr txBox="1"/>
          <p:nvPr/>
        </p:nvSpPr>
        <p:spPr>
          <a:xfrm>
            <a:off x="4808538" y="3694365"/>
            <a:ext cx="60979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/>
              </a:rPr>
              <a:t>iota is Greek for a small increment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/>
              </a:rPr>
              <a:t>use 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#include &lt;ranges&gt;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/>
              </a:rPr>
              <a:t>generates an index we can range-for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FF2896-7EA4-4407-66D2-6A87E3D4CC32}"/>
              </a:ext>
            </a:extLst>
          </p:cNvPr>
          <p:cNvGrpSpPr/>
          <p:nvPr/>
        </p:nvGrpSpPr>
        <p:grpSpPr>
          <a:xfrm>
            <a:off x="10448609" y="2725982"/>
            <a:ext cx="1084261" cy="460412"/>
            <a:chOff x="11183938" y="1821377"/>
            <a:chExt cx="1084261" cy="4604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E6802D-98C5-C96E-9BAA-D88331142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178457-C14E-23E0-9E3C-67D66C5C820F}"/>
                </a:ext>
              </a:extLst>
            </p:cNvPr>
            <p:cNvSpPr txBox="1"/>
            <p:nvPr/>
          </p:nvSpPr>
          <p:spPr>
            <a:xfrm>
              <a:off x="11593512" y="1890711"/>
              <a:ext cx="6746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20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9874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A21017-21D0-A769-8DAC-7F288DA7A7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std::list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8ED5BA3-6EA1-6EAA-0244-C7AD5F1F553E}"/>
              </a:ext>
            </a:extLst>
          </p:cNvPr>
          <p:cNvSpPr txBox="1">
            <a:spLocks/>
          </p:cNvSpPr>
          <p:nvPr/>
        </p:nvSpPr>
        <p:spPr>
          <a:xfrm>
            <a:off x="4808538" y="678901"/>
            <a:ext cx="6724332" cy="40941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+mn-lt"/>
              </a:rPr>
              <a:t>Doubly-linked sequence of nodes.</a:t>
            </a:r>
          </a:p>
          <a:p>
            <a:endParaRPr lang="en-US" b="1" dirty="0">
              <a:solidFill>
                <a:srgbClr val="000000"/>
              </a:solidFill>
              <a:latin typeface="+mn-lt"/>
            </a:endParaRPr>
          </a:p>
          <a:p>
            <a:endParaRPr lang="en-US" b="1" dirty="0">
              <a:solidFill>
                <a:srgbClr val="000000"/>
              </a:solidFill>
              <a:latin typeface="+mn-lt"/>
            </a:endParaRPr>
          </a:p>
          <a:p>
            <a:endParaRPr lang="en-US" b="1" dirty="0">
              <a:solidFill>
                <a:srgbClr val="000000"/>
              </a:solidFill>
              <a:latin typeface="+mn-lt"/>
            </a:endParaRPr>
          </a:p>
          <a:p>
            <a:endParaRPr lang="en-US" b="1" dirty="0">
              <a:solidFill>
                <a:srgbClr val="000000"/>
              </a:solidFill>
              <a:latin typeface="+mn-lt"/>
            </a:endParaRPr>
          </a:p>
          <a:p>
            <a:r>
              <a:rPr lang="en-US" b="1" dirty="0">
                <a:latin typeface="+mn-lt"/>
              </a:rPr>
              <a:t>Node – always on heap: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r>
              <a:rPr lang="en-US" b="1" dirty="0">
                <a:latin typeface="+mn-lt"/>
              </a:rPr>
              <a:t>Things to consider: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Use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#include &lt;list&gt;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rgbClr val="000000"/>
                </a:solidFill>
                <a:effectLst/>
              </a:rPr>
              <a:t>Iterable</a:t>
            </a:r>
            <a:r>
              <a:rPr lang="en-US" b="0" dirty="0">
                <a:solidFill>
                  <a:srgbClr val="000000"/>
                </a:solidFill>
                <a:effectLst/>
              </a:rPr>
              <a:t> ranges from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begin() </a:t>
            </a:r>
            <a:r>
              <a:rPr lang="en-US" b="0" dirty="0">
                <a:solidFill>
                  <a:srgbClr val="000000"/>
                </a:solidFill>
                <a:effectLst/>
              </a:rPr>
              <a:t>to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.end()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No random access (no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[index</a:t>
            </a:r>
            <a:r>
              <a:rPr lang="en-US" b="1" dirty="0">
                <a:latin typeface="Consolas" panose="020B0609020204030204" pitchFamily="49" charset="0"/>
              </a:rPr>
              <a:t>]</a:t>
            </a:r>
            <a:r>
              <a:rPr lang="en-US" dirty="0">
                <a:latin typeface="+mn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Each new node requires a separate visit to the memory-manager.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Costly insertion and removal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May be faster than a vector / deque shuffle. Need to profile to find out, i.e., potentially implementation specific.</a:t>
            </a:r>
            <a:endParaRPr lang="en-GB" dirty="0">
              <a:latin typeface="+mn-l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E2B7F34-4FFE-407F-DBF3-9DA5362495C4}"/>
              </a:ext>
            </a:extLst>
          </p:cNvPr>
          <p:cNvSpPr txBox="1">
            <a:spLocks/>
          </p:cNvSpPr>
          <p:nvPr/>
        </p:nvSpPr>
        <p:spPr>
          <a:xfrm>
            <a:off x="4808539" y="2407920"/>
            <a:ext cx="6738937" cy="40941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+mn-lt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7195F7-DDA4-E89F-D096-589AD414E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479454"/>
              </p:ext>
            </p:extLst>
          </p:nvPr>
        </p:nvGraphicFramePr>
        <p:xfrm>
          <a:off x="4808539" y="1179282"/>
          <a:ext cx="6644323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5124">
                  <a:extLst>
                    <a:ext uri="{9D8B030D-6E8A-4147-A177-3AD203B41FA5}">
                      <a16:colId xmlns:a16="http://schemas.microsoft.com/office/drawing/2014/main" val="3206078287"/>
                    </a:ext>
                  </a:extLst>
                </a:gridCol>
                <a:gridCol w="752978">
                  <a:extLst>
                    <a:ext uri="{9D8B030D-6E8A-4147-A177-3AD203B41FA5}">
                      <a16:colId xmlns:a16="http://schemas.microsoft.com/office/drawing/2014/main" val="3788520512"/>
                    </a:ext>
                  </a:extLst>
                </a:gridCol>
                <a:gridCol w="1894113">
                  <a:extLst>
                    <a:ext uri="{9D8B030D-6E8A-4147-A177-3AD203B41FA5}">
                      <a16:colId xmlns:a16="http://schemas.microsoft.com/office/drawing/2014/main" val="3868883496"/>
                    </a:ext>
                  </a:extLst>
                </a:gridCol>
                <a:gridCol w="2152108">
                  <a:extLst>
                    <a:ext uri="{9D8B030D-6E8A-4147-A177-3AD203B41FA5}">
                      <a16:colId xmlns:a16="http://schemas.microsoft.com/office/drawing/2014/main" val="1442448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Linked-list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Front-node-pointer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Back-node-</a:t>
                      </a:r>
                    </a:p>
                    <a:p>
                      <a:r>
                        <a:rPr lang="en-GB" sz="1600" dirty="0"/>
                        <a:t>pointer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85147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57BCEE9-0482-8183-F70D-667947F6B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954252"/>
              </p:ext>
            </p:extLst>
          </p:nvPr>
        </p:nvGraphicFramePr>
        <p:xfrm>
          <a:off x="4848543" y="2725982"/>
          <a:ext cx="6644322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2292">
                  <a:extLst>
                    <a:ext uri="{9D8B030D-6E8A-4147-A177-3AD203B41FA5}">
                      <a16:colId xmlns:a16="http://schemas.microsoft.com/office/drawing/2014/main" val="3206078287"/>
                    </a:ext>
                  </a:extLst>
                </a:gridCol>
                <a:gridCol w="2597256">
                  <a:extLst>
                    <a:ext uri="{9D8B030D-6E8A-4147-A177-3AD203B41FA5}">
                      <a16:colId xmlns:a16="http://schemas.microsoft.com/office/drawing/2014/main" val="3788520512"/>
                    </a:ext>
                  </a:extLst>
                </a:gridCol>
                <a:gridCol w="2214774">
                  <a:extLst>
                    <a:ext uri="{9D8B030D-6E8A-4147-A177-3AD203B41FA5}">
                      <a16:colId xmlns:a16="http://schemas.microsoft.com/office/drawing/2014/main" val="3868883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element-data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ym typeface="Wingdings" panose="05000000000000000000" pitchFamily="2" charset="2"/>
                        </a:rPr>
                        <a:t></a:t>
                      </a:r>
                      <a:r>
                        <a:rPr lang="en-GB" sz="1600" dirty="0"/>
                        <a:t> Pointer to previous node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Pointer to next node </a:t>
                      </a:r>
                      <a:r>
                        <a:rPr lang="en-GB" sz="1600" dirty="0">
                          <a:sym typeface="Wingdings" panose="05000000000000000000" pitchFamily="2" charset="2"/>
                        </a:rPr>
                        <a:t>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185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6784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7553ED-4637-C6E7-50A4-CF464F7CBE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std::deque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4EFD4-4F52-A0FB-35B7-3CD41B192F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39958" y="595604"/>
            <a:ext cx="7250112" cy="4094163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+mn-lt"/>
              </a:rPr>
              <a:t>Usage is similar to Vector except: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Deque is a </a:t>
            </a:r>
            <a:r>
              <a:rPr lang="en-US" b="1" dirty="0">
                <a:solidFill>
                  <a:srgbClr val="000000"/>
                </a:solidFill>
                <a:effectLst/>
                <a:latin typeface="+mn-lt"/>
              </a:rPr>
              <a:t>d</a:t>
            </a: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ouble-</a:t>
            </a:r>
            <a:r>
              <a:rPr lang="en-US" b="1" dirty="0">
                <a:solidFill>
                  <a:srgbClr val="000000"/>
                </a:solidFill>
                <a:effectLst/>
                <a:latin typeface="+mn-lt"/>
              </a:rPr>
              <a:t>e</a:t>
            </a: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nded </a:t>
            </a:r>
            <a:r>
              <a:rPr lang="en-US" b="1" dirty="0">
                <a:solidFill>
                  <a:srgbClr val="000000"/>
                </a:solidFill>
                <a:effectLst/>
                <a:latin typeface="+mn-lt"/>
              </a:rPr>
              <a:t>q</a:t>
            </a: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ueue</a:t>
            </a:r>
          </a:p>
          <a:p>
            <a:pPr marL="628650" indent="-365125">
              <a:buFont typeface="Courier New" panose="02070309020205020404" pitchFamily="49" charset="0"/>
              <a:buChar char="o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Efficient push and pop from both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Use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#include &lt;deque&gt;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Never reallocates its body.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US" b="1" dirty="0">
                <a:solidFill>
                  <a:srgbClr val="000000"/>
                </a:solidFill>
                <a:effectLst/>
                <a:latin typeface="+mn-lt"/>
              </a:rPr>
              <a:t>Usually implemented as a vector of pointers to fixed-sized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Body is a collection of fixed-size heap-based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Each array is contiguous.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Grows by allocating more chunks of arrays.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Efficient indexing - but not quite as fast as vector.</a:t>
            </a:r>
          </a:p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15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9D7A29F7-6DC6-F2D7-03AB-05F008F23643}"/>
              </a:ext>
            </a:extLst>
          </p:cNvPr>
          <p:cNvSpPr/>
          <p:nvPr/>
        </p:nvSpPr>
        <p:spPr>
          <a:xfrm>
            <a:off x="8153162" y="2607945"/>
            <a:ext cx="2890838" cy="1316355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104428-8704-2E3E-100E-EEA13A5D00E6}"/>
              </a:ext>
            </a:extLst>
          </p:cNvPr>
          <p:cNvSpPr/>
          <p:nvPr/>
        </p:nvSpPr>
        <p:spPr>
          <a:xfrm>
            <a:off x="4960620" y="2621279"/>
            <a:ext cx="2988469" cy="1316355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7AC349-E924-8B2E-4F4B-3F2B504012EE}"/>
              </a:ext>
            </a:extLst>
          </p:cNvPr>
          <p:cNvSpPr/>
          <p:nvPr/>
        </p:nvSpPr>
        <p:spPr>
          <a:xfrm>
            <a:off x="4968657" y="777240"/>
            <a:ext cx="5259765" cy="1223010"/>
          </a:xfrm>
          <a:prstGeom prst="rect">
            <a:avLst/>
          </a:prstGeom>
          <a:solidFill>
            <a:srgbClr val="20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7E7412-9977-5EBA-17B9-5D48066C27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000" cap="none" dirty="0"/>
              <a:t>std::deque Potential Implementation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6B2CA0-407A-17EA-D7DD-082C111710BB}"/>
              </a:ext>
            </a:extLst>
          </p:cNvPr>
          <p:cNvGrpSpPr/>
          <p:nvPr/>
        </p:nvGrpSpPr>
        <p:grpSpPr>
          <a:xfrm>
            <a:off x="4960620" y="1017270"/>
            <a:ext cx="2018347" cy="1564006"/>
            <a:chOff x="4960620" y="1017270"/>
            <a:chExt cx="2018347" cy="1564006"/>
          </a:xfrm>
          <a:solidFill>
            <a:srgbClr val="FFFF00"/>
          </a:solidFill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7BE6B6-50A0-FD36-618F-80638C13B3F4}"/>
                </a:ext>
              </a:extLst>
            </p:cNvPr>
            <p:cNvSpPr txBox="1"/>
            <p:nvPr/>
          </p:nvSpPr>
          <p:spPr>
            <a:xfrm>
              <a:off x="5257800" y="1017270"/>
              <a:ext cx="1245870" cy="708660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ctr" anchorCtr="0">
              <a:normAutofit/>
            </a:bodyPr>
            <a:lstStyle/>
            <a:p>
              <a:pPr algn="ctr"/>
              <a:r>
                <a:rPr lang="en-GB" dirty="0"/>
                <a:t>Block pointer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AD65A8E-04FB-9152-BC84-8A92C447095A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4960620" y="1725930"/>
              <a:ext cx="920115" cy="855346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D8D1032-B648-D349-5C80-259A55521AFE}"/>
                </a:ext>
              </a:extLst>
            </p:cNvPr>
            <p:cNvCxnSpPr>
              <a:cxnSpLocks/>
              <a:stCxn id="4" idx="3"/>
              <a:endCxn id="11" idx="1"/>
            </p:cNvCxnSpPr>
            <p:nvPr/>
          </p:nvCxnSpPr>
          <p:spPr>
            <a:xfrm>
              <a:off x="6503670" y="1371600"/>
              <a:ext cx="475297" cy="13335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C0C6D5-FF6A-7C99-D009-AE708ABC4D2D}"/>
              </a:ext>
            </a:extLst>
          </p:cNvPr>
          <p:cNvGrpSpPr/>
          <p:nvPr/>
        </p:nvGrpSpPr>
        <p:grpSpPr>
          <a:xfrm>
            <a:off x="6978967" y="1030605"/>
            <a:ext cx="1721167" cy="1550671"/>
            <a:chOff x="6826567" y="878205"/>
            <a:chExt cx="1721167" cy="1550671"/>
          </a:xfrm>
          <a:solidFill>
            <a:srgbClr val="FFFF00"/>
          </a:solidFill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C4B308-6459-9356-67F4-CC8D14E7A5C2}"/>
                </a:ext>
              </a:extLst>
            </p:cNvPr>
            <p:cNvSpPr txBox="1"/>
            <p:nvPr/>
          </p:nvSpPr>
          <p:spPr>
            <a:xfrm>
              <a:off x="6826567" y="878205"/>
              <a:ext cx="1245870" cy="708660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ctr" anchorCtr="0">
              <a:normAutofit/>
            </a:bodyPr>
            <a:lstStyle/>
            <a:p>
              <a:pPr algn="ctr"/>
              <a:r>
                <a:rPr lang="en-GB" dirty="0"/>
                <a:t>Block pointer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25874FD-4E8D-E0F7-46C0-D7CE4B13DCEA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7449502" y="1586865"/>
              <a:ext cx="581025" cy="84201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B10F2EB-5980-AFB7-C409-2E5144B89E34}"/>
                </a:ext>
              </a:extLst>
            </p:cNvPr>
            <p:cNvCxnSpPr>
              <a:cxnSpLocks/>
              <a:stCxn id="11" idx="3"/>
              <a:endCxn id="15" idx="1"/>
            </p:cNvCxnSpPr>
            <p:nvPr/>
          </p:nvCxnSpPr>
          <p:spPr>
            <a:xfrm>
              <a:off x="8072437" y="1232535"/>
              <a:ext cx="475297" cy="1143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B2CB7B0-8F13-BA3C-95CF-5D6FAB56415A}"/>
              </a:ext>
            </a:extLst>
          </p:cNvPr>
          <p:cNvGrpSpPr/>
          <p:nvPr/>
        </p:nvGrpSpPr>
        <p:grpSpPr>
          <a:xfrm>
            <a:off x="8700134" y="1042035"/>
            <a:ext cx="2741296" cy="1405890"/>
            <a:chOff x="4840604" y="1028700"/>
            <a:chExt cx="2741296" cy="1405890"/>
          </a:xfrm>
          <a:solidFill>
            <a:srgbClr val="FFFF00"/>
          </a:solidFill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91AFCB-A803-B2A5-91A2-A2C785175F64}"/>
                </a:ext>
              </a:extLst>
            </p:cNvPr>
            <p:cNvSpPr txBox="1"/>
            <p:nvPr/>
          </p:nvSpPr>
          <p:spPr>
            <a:xfrm>
              <a:off x="4840604" y="1028700"/>
              <a:ext cx="1245870" cy="708660"/>
            </a:xfrm>
            <a:prstGeom prst="rect">
              <a:avLst/>
            </a:prstGeom>
            <a:grpFill/>
          </p:spPr>
          <p:txBody>
            <a:bodyPr vert="horz" wrap="square" lIns="0" tIns="0" rIns="0" bIns="0" rtlCol="0" anchor="ctr" anchorCtr="0">
              <a:normAutofit/>
            </a:bodyPr>
            <a:lstStyle/>
            <a:p>
              <a:pPr algn="ctr"/>
              <a:r>
                <a:rPr lang="en-GB" dirty="0"/>
                <a:t>Block pointer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181AE3A-02AC-C5CA-7827-13A6DB581BC3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5463539" y="1737360"/>
              <a:ext cx="2118361" cy="697230"/>
            </a:xfrm>
            <a:prstGeom prst="straightConnector1">
              <a:avLst/>
            </a:prstGeom>
            <a:grpFill/>
            <a:ln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3125D62-9F1A-BD40-72DA-C4BF14980AAE}"/>
              </a:ext>
            </a:extLst>
          </p:cNvPr>
          <p:cNvSpPr txBox="1"/>
          <p:nvPr/>
        </p:nvSpPr>
        <p:spPr>
          <a:xfrm>
            <a:off x="4934669" y="480060"/>
            <a:ext cx="1577340" cy="27432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Deque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ACB57F-A8E2-687D-DB06-66A888EED43B}"/>
              </a:ext>
            </a:extLst>
          </p:cNvPr>
          <p:cNvSpPr txBox="1"/>
          <p:nvPr/>
        </p:nvSpPr>
        <p:spPr>
          <a:xfrm>
            <a:off x="5096352" y="2767965"/>
            <a:ext cx="579123" cy="708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GB" sz="1050" dirty="0"/>
              <a:t>Element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1DF96D-3DB7-7274-CE02-F68006CF5C40}"/>
              </a:ext>
            </a:extLst>
          </p:cNvPr>
          <p:cNvSpPr txBox="1"/>
          <p:nvPr/>
        </p:nvSpPr>
        <p:spPr>
          <a:xfrm>
            <a:off x="5068729" y="3663314"/>
            <a:ext cx="2759870" cy="27432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85000" lnSpcReduction="10000"/>
          </a:bodyPr>
          <a:lstStyle/>
          <a:p>
            <a:pPr algn="l"/>
            <a:r>
              <a:rPr lang="en-GB" b="1" dirty="0"/>
              <a:t>Block 1 elements (fixed size)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1ADF4-6339-46A0-8C0F-507ABFB75F7B}"/>
              </a:ext>
            </a:extLst>
          </p:cNvPr>
          <p:cNvSpPr txBox="1"/>
          <p:nvPr/>
        </p:nvSpPr>
        <p:spPr>
          <a:xfrm>
            <a:off x="5805966" y="2767965"/>
            <a:ext cx="584836" cy="708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GB" sz="1050" dirty="0"/>
              <a:t>Element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98B8BB-1526-4965-2C04-9251F0677326}"/>
              </a:ext>
            </a:extLst>
          </p:cNvPr>
          <p:cNvSpPr txBox="1"/>
          <p:nvPr/>
        </p:nvSpPr>
        <p:spPr>
          <a:xfrm>
            <a:off x="7243762" y="2767965"/>
            <a:ext cx="584837" cy="708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GB" sz="1050" dirty="0"/>
              <a:t>Element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FB7FD8-8DD1-1B16-44F8-2F2543B5F3FC}"/>
              </a:ext>
            </a:extLst>
          </p:cNvPr>
          <p:cNvSpPr txBox="1"/>
          <p:nvPr/>
        </p:nvSpPr>
        <p:spPr>
          <a:xfrm>
            <a:off x="6521293" y="2767965"/>
            <a:ext cx="584836" cy="708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GB" sz="1050" dirty="0"/>
              <a:t>Element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CC594C-513D-B37A-B300-54F136EB7C2B}"/>
              </a:ext>
            </a:extLst>
          </p:cNvPr>
          <p:cNvSpPr txBox="1"/>
          <p:nvPr/>
        </p:nvSpPr>
        <p:spPr>
          <a:xfrm>
            <a:off x="8218646" y="2767965"/>
            <a:ext cx="579123" cy="708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GB" sz="1050" dirty="0"/>
              <a:t>Element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7FC879-3D10-596D-8765-F1EE5EA67EA4}"/>
              </a:ext>
            </a:extLst>
          </p:cNvPr>
          <p:cNvSpPr txBox="1"/>
          <p:nvPr/>
        </p:nvSpPr>
        <p:spPr>
          <a:xfrm>
            <a:off x="8928260" y="2767965"/>
            <a:ext cx="584836" cy="708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GB" sz="1050" dirty="0"/>
              <a:t>Element 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F93A72-CBDE-C0CD-9226-3F7E401D8AEC}"/>
              </a:ext>
            </a:extLst>
          </p:cNvPr>
          <p:cNvSpPr txBox="1"/>
          <p:nvPr/>
        </p:nvSpPr>
        <p:spPr>
          <a:xfrm>
            <a:off x="10366056" y="2767965"/>
            <a:ext cx="584837" cy="708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GB" sz="1050" dirty="0"/>
              <a:t>Element 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7A3B31-E271-0134-6880-4C97792BC3C4}"/>
              </a:ext>
            </a:extLst>
          </p:cNvPr>
          <p:cNvSpPr txBox="1"/>
          <p:nvPr/>
        </p:nvSpPr>
        <p:spPr>
          <a:xfrm>
            <a:off x="9643587" y="2767965"/>
            <a:ext cx="584836" cy="7086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GB" sz="1050" dirty="0"/>
              <a:t>Element 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D60B48-FE64-2794-BA28-CAB201E92598}"/>
              </a:ext>
            </a:extLst>
          </p:cNvPr>
          <p:cNvSpPr txBox="1"/>
          <p:nvPr/>
        </p:nvSpPr>
        <p:spPr>
          <a:xfrm>
            <a:off x="8218646" y="3663314"/>
            <a:ext cx="2759870" cy="27432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85000" lnSpcReduction="10000"/>
          </a:bodyPr>
          <a:lstStyle/>
          <a:p>
            <a:pPr algn="l"/>
            <a:r>
              <a:rPr lang="en-GB" b="1" dirty="0"/>
              <a:t>Block 2 elements (fixed size)</a:t>
            </a:r>
          </a:p>
        </p:txBody>
      </p:sp>
    </p:spTree>
    <p:extLst>
      <p:ext uri="{BB962C8B-B14F-4D97-AF65-F5344CB8AC3E}">
        <p14:creationId xmlns:p14="http://schemas.microsoft.com/office/powerpoint/2010/main" val="2843962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7553ED-4637-C6E7-50A4-CF464F7CBE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std::deque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614FA6-3581-598A-B6F0-82A1E6401F44}"/>
              </a:ext>
            </a:extLst>
          </p:cNvPr>
          <p:cNvSpPr txBox="1"/>
          <p:nvPr/>
        </p:nvSpPr>
        <p:spPr>
          <a:xfrm>
            <a:off x="4808538" y="505402"/>
            <a:ext cx="6542882" cy="418576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&lt;deque&gt;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::deque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data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Insert at the LHS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push_front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chemeClr val="tx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Insert at the RHS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Output the deque elements using a range-for loop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 : data)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item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4DD81-F13C-CF26-B2CF-7C38364A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161" y="505402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56C8AF-C8E1-9B05-2334-689C4C084C8E}"/>
              </a:ext>
            </a:extLst>
          </p:cNvPr>
          <p:cNvSpPr txBox="1"/>
          <p:nvPr/>
        </p:nvSpPr>
        <p:spPr>
          <a:xfrm>
            <a:off x="4808538" y="4852392"/>
            <a:ext cx="6542882" cy="36933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 10 20 30 40 50 </a:t>
            </a:r>
            <a:r>
              <a:rPr lang="en-GB" dirty="0">
                <a:solidFill>
                  <a:schemeClr val="accent4"/>
                </a:solidFill>
                <a:latin typeface="Consolas" panose="020B0609020204030204" pitchFamily="49" charset="0"/>
              </a:rPr>
              <a:t>70</a:t>
            </a:r>
          </a:p>
        </p:txBody>
      </p:sp>
      <p:pic>
        <p:nvPicPr>
          <p:cNvPr id="7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BA473679-2B6B-D564-35A4-5FEE8AAF1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161" y="4789039"/>
            <a:ext cx="409576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215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177AC4-86AE-DFB9-DB41-280D7A196A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std::variant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F6CA2-7D4B-0977-2168-29AB343E5E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38054" y="241274"/>
            <a:ext cx="7010108" cy="4094163"/>
          </a:xfrm>
        </p:spPr>
        <p:txBody>
          <a:bodyPr/>
          <a:lstStyle/>
          <a:p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std::variant&lt;&gt;</a:t>
            </a:r>
            <a:r>
              <a:rPr lang="en-GB" b="1" dirty="0">
                <a:solidFill>
                  <a:srgbClr val="000000"/>
                </a:solidFill>
                <a:latin typeface="+mn-lt"/>
              </a:rPr>
              <a:t>,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optional&lt;&gt; </a:t>
            </a:r>
            <a:r>
              <a:rPr lang="en-GB" b="1" dirty="0">
                <a:solidFill>
                  <a:srgbClr val="000000"/>
                </a:solidFill>
                <a:effectLst/>
                <a:latin typeface="+mn-lt"/>
              </a:rPr>
              <a:t>and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expected&lt;&gt;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24483-5C81-7E74-E38A-AFD8FAA69D97}"/>
              </a:ext>
            </a:extLst>
          </p:cNvPr>
          <p:cNvSpPr txBox="1"/>
          <p:nvPr/>
        </p:nvSpPr>
        <p:spPr>
          <a:xfrm>
            <a:off x="4797108" y="4929307"/>
            <a:ext cx="705105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effectLst/>
              </a:rPr>
              <a:t>These types are tagged-unions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/>
              </a:rPr>
              <a:t>Single object without a separate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</a:t>
            </a:r>
            <a:r>
              <a:rPr lang="en-US" sz="1600" b="0" dirty="0">
                <a:solidFill>
                  <a:srgbClr val="000000"/>
                </a:solidFill>
                <a:effectLst/>
              </a:rPr>
              <a:t>he tag indicates the active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L</a:t>
            </a:r>
            <a:r>
              <a:rPr lang="en-US" sz="1600" b="0" dirty="0">
                <a:solidFill>
                  <a:srgbClr val="000000"/>
                </a:solidFill>
                <a:effectLst/>
              </a:rPr>
              <a:t>arge enough for the largest contained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P</a:t>
            </a:r>
            <a:r>
              <a:rPr lang="en-US" sz="1600" b="0" dirty="0">
                <a:solidFill>
                  <a:srgbClr val="000000"/>
                </a:solidFill>
                <a:effectLst/>
              </a:rPr>
              <a:t>lus space for the tag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CA3FD5-A005-93BE-9360-9DF93D1CE762}"/>
              </a:ext>
            </a:extLst>
          </p:cNvPr>
          <p:cNvSpPr txBox="1"/>
          <p:nvPr/>
        </p:nvSpPr>
        <p:spPr>
          <a:xfrm>
            <a:off x="4838053" y="675679"/>
            <a:ext cx="7119791" cy="332398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Using std::variant for multiple types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::variant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myVar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Integer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myVar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          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 value:"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myVar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String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myVar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"C++ Internals"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// Assigning a string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"Var value:"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myVar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C214A-2698-E3E9-0988-21DD8E6C5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36" y="807656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1C4C05-5245-8157-82ED-B74439866675}"/>
              </a:ext>
            </a:extLst>
          </p:cNvPr>
          <p:cNvSpPr txBox="1"/>
          <p:nvPr/>
        </p:nvSpPr>
        <p:spPr>
          <a:xfrm>
            <a:off x="4838053" y="4156820"/>
            <a:ext cx="6542882" cy="58477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Var value: 42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Var value: C++ Internals</a:t>
            </a:r>
          </a:p>
        </p:txBody>
      </p:sp>
      <p:pic>
        <p:nvPicPr>
          <p:cNvPr id="9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BCBFA690-C136-9482-B9C3-E6EB0F8B9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676" y="4201188"/>
            <a:ext cx="409576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013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D0E05A-B18A-A645-944D-17FF0EFFC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i="1" cap="none" dirty="0"/>
              <a:t>Containers</a:t>
            </a:r>
            <a:endParaRPr lang="en-GB" sz="2800" cap="non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3CE4F-DE19-6949-B03D-93E4E80BF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5676" y="373714"/>
            <a:ext cx="3597810" cy="611057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Learning Journey: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>
              <a:spcAft>
                <a:spcPts val="0"/>
              </a:spcAft>
            </a:pPr>
            <a:r>
              <a:rPr lang="en-US" sz="1100" dirty="0"/>
              <a:t>s</a:t>
            </a:r>
            <a:r>
              <a:rPr lang="en-GB" sz="1100" dirty="0"/>
              <a:t>td::array template class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std::span template class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std::vector template class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Vector memory layout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Aggregate Initialization of Vector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100" dirty="0"/>
              <a:t>Designated Initializers for Aggregate Initialization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range-for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std::views adaptor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std::views::iota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std::list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std::deque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std::variant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Associative Containers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Sample Associative Containers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 err="1"/>
              <a:t>ordered_set</a:t>
            </a: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cap="none" dirty="0" err="1"/>
              <a:t>ordered_set</a:t>
            </a:r>
            <a:r>
              <a:rPr lang="en-GB" sz="1100" cap="none" dirty="0"/>
              <a:t> - worked example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 err="1"/>
              <a:t>unordered_map</a:t>
            </a: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Lab #23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Containers from a coding perspective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Lab #24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:Containers from a reverse engineering perspective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Summary</a:t>
            </a:r>
          </a:p>
          <a:p>
            <a:pPr marL="0" lvl="1" indent="0">
              <a:lnSpc>
                <a:spcPct val="100000"/>
              </a:lnSpc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Appendices:</a:t>
            </a:r>
          </a:p>
          <a:p>
            <a:pPr lvl="1">
              <a:lnSpc>
                <a:spcPct val="100000"/>
              </a:lnSpc>
              <a:buSzPct val="115000"/>
            </a:pPr>
            <a:r>
              <a:rPr lang="en-GB" sz="1100" cap="none" dirty="0"/>
              <a:t>std::</a:t>
            </a:r>
            <a:r>
              <a:rPr lang="en-GB" sz="1100" cap="none" dirty="0" err="1"/>
              <a:t>forward_list</a:t>
            </a:r>
            <a:endParaRPr lang="en-GB" sz="1100" cap="none" dirty="0"/>
          </a:p>
          <a:p>
            <a:pPr lvl="1">
              <a:lnSpc>
                <a:spcPct val="100000"/>
              </a:lnSpc>
              <a:buSzPct val="115000"/>
            </a:pPr>
            <a:r>
              <a:rPr lang="en-GB" sz="1100" dirty="0"/>
              <a:t>Useful links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486AB7-096E-D04F-B45E-AE79D474F5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8200" y="404528"/>
            <a:ext cx="3168497" cy="4647734"/>
          </a:xfrm>
        </p:spPr>
        <p:txBody>
          <a:bodyPr/>
          <a:lstStyle/>
          <a:p>
            <a:r>
              <a:rPr lang="en-US" dirty="0"/>
              <a:t>Learning Outcomes:</a:t>
            </a:r>
          </a:p>
          <a:p>
            <a:pPr lvl="1"/>
            <a:r>
              <a:rPr lang="en-US" sz="1100" dirty="0"/>
              <a:t>Must be able to describe purpose and functionality of various container types</a:t>
            </a:r>
          </a:p>
          <a:p>
            <a:pPr lvl="1"/>
            <a:r>
              <a:rPr lang="en-US" sz="1100" dirty="0"/>
              <a:t>Should be able to read, interpret and code simple containers</a:t>
            </a:r>
          </a:p>
          <a:p>
            <a:pPr lvl="1"/>
            <a:r>
              <a:rPr lang="en-US" sz="1100" dirty="0"/>
              <a:t>Could be able to identify container types implemented in memory.</a:t>
            </a:r>
          </a:p>
        </p:txBody>
      </p:sp>
    </p:spTree>
    <p:extLst>
      <p:ext uri="{BB962C8B-B14F-4D97-AF65-F5344CB8AC3E}">
        <p14:creationId xmlns:p14="http://schemas.microsoft.com/office/powerpoint/2010/main" val="2893520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36B3FF-1092-A5B0-8442-7322C1E98B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Associative Containers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C8201-BBEE-A98B-1A6C-EF860BD821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7108" y="678901"/>
            <a:ext cx="6918642" cy="4094163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+mn-lt"/>
              </a:rPr>
              <a:t>Approaches to associative containers vary between different languages.</a:t>
            </a:r>
          </a:p>
          <a:p>
            <a:endParaRPr lang="en-US" b="1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  <a:latin typeface="+mn-lt"/>
              </a:rPr>
              <a:t>The C++ standard only specifies performance requirements.</a:t>
            </a:r>
          </a:p>
          <a:p>
            <a:endParaRPr lang="en-US" dirty="0">
              <a:solidFill>
                <a:srgbClr val="000000"/>
              </a:solidFill>
              <a:latin typeface="+mn-lt"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  <a:latin typeface="+mn-lt"/>
              </a:rPr>
              <a:t>Things to consider: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n-lt"/>
              </a:rPr>
              <a:t>Can be 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sorted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or 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unordered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(since C++11)</a:t>
            </a:r>
            <a:endParaRPr lang="en-US" dirty="0">
              <a:solidFill>
                <a:srgbClr val="000000"/>
              </a:solidFill>
              <a:effectLst/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Implementation varies across container-type.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Implementation depends on the compiler and is subject to change.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Specific implementations for specific performance requirements are often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Details are an interesting read but beyond the scope of this course!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674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36B3FF-1092-A5B0-8442-7322C1E98B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Sample Associative Containers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C8201-BBEE-A98B-1A6C-EF860BD821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7108" y="678901"/>
            <a:ext cx="6918642" cy="4094163"/>
          </a:xfrm>
        </p:spPr>
        <p:txBody>
          <a:bodyPr/>
          <a:lstStyle/>
          <a:p>
            <a:r>
              <a:rPr lang="en-GB" b="1" dirty="0"/>
              <a:t>Let’s focus on just two examples of these:</a:t>
            </a:r>
          </a:p>
          <a:p>
            <a:endParaRPr lang="en-GB" dirty="0"/>
          </a:p>
          <a:p>
            <a:r>
              <a:rPr lang="en-GB" dirty="0"/>
              <a:t>1.   </a:t>
            </a:r>
            <a:r>
              <a:rPr lang="en-GB" b="1" dirty="0" err="1"/>
              <a:t>ordered_set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collection of unique keys, hashed by keys</a:t>
            </a:r>
          </a:p>
          <a:p>
            <a:endParaRPr lang="en-GB" dirty="0"/>
          </a:p>
          <a:p>
            <a:r>
              <a:rPr lang="en-GB" dirty="0"/>
              <a:t>2.  </a:t>
            </a:r>
            <a:r>
              <a:rPr lang="en-GB" b="1" dirty="0" err="1"/>
              <a:t>unordered_map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collection of key-value pairs, hashed by unique keys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992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951E6E-7825-8080-E141-0F381F5662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 err="1"/>
              <a:t>ordered_set</a:t>
            </a:r>
            <a:r>
              <a:rPr lang="en-GB" sz="4400" cap="none" dirty="0"/>
              <a:t> - worked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149C8-EF2D-E361-D7AB-808203EA7F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13288" y="426059"/>
            <a:ext cx="7093928" cy="4094163"/>
          </a:xfrm>
        </p:spPr>
        <p:txBody>
          <a:bodyPr/>
          <a:lstStyle/>
          <a:p>
            <a:r>
              <a:rPr lang="en-GB" dirty="0"/>
              <a:t>Sets are often badly overlooked when it comes to data processing.</a:t>
            </a:r>
          </a:p>
          <a:p>
            <a:r>
              <a:rPr lang="en-GB" dirty="0"/>
              <a:t>Let’s consider this simple scenario, then implement it in Modern C++.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You will probably know these as </a:t>
            </a:r>
            <a:r>
              <a:rPr lang="en-GB" b="1" dirty="0"/>
              <a:t>Venn</a:t>
            </a:r>
            <a:r>
              <a:rPr lang="en-GB" dirty="0"/>
              <a:t> </a:t>
            </a:r>
            <a:r>
              <a:rPr lang="en-GB" b="1" dirty="0"/>
              <a:t>diagrams</a:t>
            </a:r>
            <a:r>
              <a:rPr lang="en-GB" dirty="0"/>
              <a:t>.</a:t>
            </a:r>
          </a:p>
          <a:p>
            <a:r>
              <a:rPr lang="en-GB" dirty="0"/>
              <a:t>Here they represent </a:t>
            </a:r>
            <a:r>
              <a:rPr lang="en-GB" b="1" dirty="0"/>
              <a:t>two different data sets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B91D10-CCC1-80A6-8942-DD53F520FBAD}"/>
              </a:ext>
            </a:extLst>
          </p:cNvPr>
          <p:cNvGrpSpPr/>
          <p:nvPr/>
        </p:nvGrpSpPr>
        <p:grpSpPr>
          <a:xfrm>
            <a:off x="5484507" y="1349984"/>
            <a:ext cx="5041595" cy="3759687"/>
            <a:chOff x="5514975" y="1650511"/>
            <a:chExt cx="5041595" cy="37596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A69166-2BE8-0E42-AB62-99040B9E6BE8}"/>
                </a:ext>
              </a:extLst>
            </p:cNvPr>
            <p:cNvGrpSpPr/>
            <p:nvPr/>
          </p:nvGrpSpPr>
          <p:grpSpPr>
            <a:xfrm>
              <a:off x="5514975" y="1650511"/>
              <a:ext cx="5041595" cy="3067050"/>
              <a:chOff x="4819650" y="1695451"/>
              <a:chExt cx="5041595" cy="3067050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317D5202-54BB-8E23-D762-30EF0FC55E08}"/>
                  </a:ext>
                </a:extLst>
              </p:cNvPr>
              <p:cNvSpPr/>
              <p:nvPr/>
            </p:nvSpPr>
            <p:spPr>
              <a:xfrm>
                <a:off x="4819650" y="1695451"/>
                <a:ext cx="3095625" cy="3067050"/>
              </a:xfrm>
              <a:prstGeom prst="ellipse">
                <a:avLst/>
              </a:prstGeom>
              <a:solidFill>
                <a:schemeClr val="accent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D034497-28AB-7709-5556-CE870B9826A0}"/>
                  </a:ext>
                </a:extLst>
              </p:cNvPr>
              <p:cNvSpPr/>
              <p:nvPr/>
            </p:nvSpPr>
            <p:spPr>
              <a:xfrm>
                <a:off x="6765620" y="1695451"/>
                <a:ext cx="3095625" cy="3067050"/>
              </a:xfrm>
              <a:prstGeom prst="ellipse">
                <a:avLst/>
              </a:prstGeom>
              <a:solidFill>
                <a:srgbClr val="F8D237">
                  <a:alpha val="41961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DFE9C7-F981-B489-93A1-F87670E3F724}"/>
                </a:ext>
              </a:extLst>
            </p:cNvPr>
            <p:cNvSpPr txBox="1"/>
            <p:nvPr/>
          </p:nvSpPr>
          <p:spPr>
            <a:xfrm>
              <a:off x="6217933" y="4952998"/>
              <a:ext cx="1689710" cy="45720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rmAutofit/>
            </a:bodyPr>
            <a:lstStyle/>
            <a:p>
              <a:pPr algn="l"/>
              <a:r>
                <a:rPr lang="en-GB" dirty="0"/>
                <a:t>Admin Access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8B0C22-FC6E-2A49-F072-566CD7B73A11}"/>
                </a:ext>
              </a:extLst>
            </p:cNvPr>
            <p:cNvSpPr txBox="1"/>
            <p:nvPr/>
          </p:nvSpPr>
          <p:spPr>
            <a:xfrm>
              <a:off x="8447881" y="4952998"/>
              <a:ext cx="1544941" cy="45720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rmAutofit/>
            </a:bodyPr>
            <a:lstStyle/>
            <a:p>
              <a:pPr algn="l"/>
              <a:r>
                <a:rPr lang="en-GB" dirty="0"/>
                <a:t>Project Users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7849EE-1177-AF93-F99B-561D11938FDC}"/>
                </a:ext>
              </a:extLst>
            </p:cNvPr>
            <p:cNvSpPr txBox="1"/>
            <p:nvPr/>
          </p:nvSpPr>
          <p:spPr>
            <a:xfrm>
              <a:off x="7774477" y="2732146"/>
              <a:ext cx="673405" cy="241487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rmAutofit/>
            </a:bodyPr>
            <a:lstStyle/>
            <a:p>
              <a:pPr algn="l"/>
              <a:r>
                <a:rPr lang="en-GB" sz="1400" b="1" dirty="0"/>
                <a:t>Frank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915EB8-55F9-FC40-F8D7-73825471420D}"/>
                </a:ext>
              </a:extLst>
            </p:cNvPr>
            <p:cNvSpPr txBox="1"/>
            <p:nvPr/>
          </p:nvSpPr>
          <p:spPr>
            <a:xfrm>
              <a:off x="7825537" y="3483366"/>
              <a:ext cx="465183" cy="241487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rmAutofit/>
            </a:bodyPr>
            <a:lstStyle/>
            <a:p>
              <a:pPr algn="l"/>
              <a:r>
                <a:rPr lang="en-GB" sz="1400" b="1" dirty="0"/>
                <a:t>Ron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BC05A3-A192-95F4-C2D8-C4EBA6BDEEF0}"/>
                </a:ext>
              </a:extLst>
            </p:cNvPr>
            <p:cNvSpPr txBox="1"/>
            <p:nvPr/>
          </p:nvSpPr>
          <p:spPr>
            <a:xfrm>
              <a:off x="9208934" y="2352396"/>
              <a:ext cx="673405" cy="241487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rmAutofit/>
            </a:bodyPr>
            <a:lstStyle/>
            <a:p>
              <a:pPr algn="l"/>
              <a:r>
                <a:rPr lang="en-GB" sz="1400" b="1" dirty="0"/>
                <a:t>Jess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DD9344-E36F-51BC-E20C-BB59EDB5845B}"/>
                </a:ext>
              </a:extLst>
            </p:cNvPr>
            <p:cNvSpPr txBox="1"/>
            <p:nvPr/>
          </p:nvSpPr>
          <p:spPr>
            <a:xfrm>
              <a:off x="9075432" y="3621788"/>
              <a:ext cx="673405" cy="241487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rmAutofit/>
            </a:bodyPr>
            <a:lstStyle/>
            <a:p>
              <a:pPr algn="l"/>
              <a:r>
                <a:rPr lang="en-GB" sz="1400" b="1" dirty="0"/>
                <a:t>Phil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196954-50D3-AAE2-B4F0-17C882DF1F30}"/>
                </a:ext>
              </a:extLst>
            </p:cNvPr>
            <p:cNvSpPr txBox="1"/>
            <p:nvPr/>
          </p:nvSpPr>
          <p:spPr>
            <a:xfrm>
              <a:off x="6217933" y="2966396"/>
              <a:ext cx="673405" cy="241487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rmAutofit/>
            </a:bodyPr>
            <a:lstStyle/>
            <a:p>
              <a:pPr algn="l"/>
              <a:r>
                <a:rPr lang="en-GB" sz="1400" b="1" dirty="0"/>
                <a:t>Jack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9854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F94B41-D4E5-5411-ACCE-BA7239F448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Set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3B12B-6FD6-7809-6E77-7430F1EE9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0600" y="426059"/>
            <a:ext cx="6886574" cy="4094163"/>
          </a:xfrm>
        </p:spPr>
        <p:txBody>
          <a:bodyPr/>
          <a:lstStyle/>
          <a:p>
            <a:r>
              <a:rPr lang="en-GB" dirty="0"/>
              <a:t>The following diagrams demonstrate common </a:t>
            </a:r>
            <a:r>
              <a:rPr lang="en-GB" b="1" dirty="0"/>
              <a:t>set operations </a:t>
            </a:r>
            <a:r>
              <a:rPr lang="en-GB" dirty="0"/>
              <a:t>which have </a:t>
            </a:r>
            <a:r>
              <a:rPr lang="en-GB" b="1" dirty="0"/>
              <a:t>standard algorithms</a:t>
            </a:r>
            <a:r>
              <a:rPr lang="en-GB" dirty="0"/>
              <a:t> usable with </a:t>
            </a:r>
            <a:r>
              <a:rPr lang="en-GB" b="1" dirty="0" err="1">
                <a:latin typeface="Consolas" panose="020B0609020204030204" pitchFamily="49" charset="0"/>
              </a:rPr>
              <a:t>unordered_set</a:t>
            </a:r>
            <a:r>
              <a:rPr lang="en-GB" b="1" dirty="0"/>
              <a:t> </a:t>
            </a:r>
            <a:r>
              <a:rPr lang="en-GB" dirty="0"/>
              <a:t>in C++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50BABE-54BD-8C94-0438-627960BCB403}"/>
              </a:ext>
            </a:extLst>
          </p:cNvPr>
          <p:cNvGraphicFramePr>
            <a:graphicFrameLocks noGrp="1"/>
          </p:cNvGraphicFramePr>
          <p:nvPr/>
        </p:nvGraphicFramePr>
        <p:xfrm>
          <a:off x="4800599" y="1152525"/>
          <a:ext cx="5686425" cy="530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5451">
                  <a:extLst>
                    <a:ext uri="{9D8B030D-6E8A-4147-A177-3AD203B41FA5}">
                      <a16:colId xmlns:a16="http://schemas.microsoft.com/office/drawing/2014/main" val="4223468439"/>
                    </a:ext>
                  </a:extLst>
                </a:gridCol>
                <a:gridCol w="3990974">
                  <a:extLst>
                    <a:ext uri="{9D8B030D-6E8A-4147-A177-3AD203B41FA5}">
                      <a16:colId xmlns:a16="http://schemas.microsoft.com/office/drawing/2014/main" val="4199184360"/>
                    </a:ext>
                  </a:extLst>
                </a:gridCol>
              </a:tblGrid>
              <a:tr h="1116560">
                <a:tc>
                  <a:txBody>
                    <a:bodyPr/>
                    <a:lstStyle/>
                    <a:p>
                      <a:r>
                        <a:rPr lang="en-GB" b="1" dirty="0"/>
                        <a:t>Intersect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043026"/>
                  </a:ext>
                </a:extLst>
              </a:tr>
              <a:tr h="1116560">
                <a:tc>
                  <a:txBody>
                    <a:bodyPr/>
                    <a:lstStyle/>
                    <a:p>
                      <a:r>
                        <a:rPr lang="en-GB" b="1" dirty="0"/>
                        <a:t>Union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313409"/>
                  </a:ext>
                </a:extLst>
              </a:tr>
              <a:tr h="1374227">
                <a:tc>
                  <a:txBody>
                    <a:bodyPr/>
                    <a:lstStyle/>
                    <a:p>
                      <a:r>
                        <a:rPr lang="en-GB" b="1" dirty="0"/>
                        <a:t>Difference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475428"/>
                  </a:ext>
                </a:extLst>
              </a:tr>
              <a:tr h="1374227">
                <a:tc>
                  <a:txBody>
                    <a:bodyPr/>
                    <a:lstStyle/>
                    <a:p>
                      <a:r>
                        <a:rPr lang="en-GB" b="1" dirty="0"/>
                        <a:t>Symmetric Difference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971181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4F4D5D87-4359-D10F-96C4-D2BD4FFFBFF2}"/>
              </a:ext>
            </a:extLst>
          </p:cNvPr>
          <p:cNvSpPr/>
          <p:nvPr/>
        </p:nvSpPr>
        <p:spPr>
          <a:xfrm>
            <a:off x="6821367" y="1349984"/>
            <a:ext cx="856273" cy="859816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A6B8B0-B45E-BC95-5AB0-1EE7A9EA0357}"/>
              </a:ext>
            </a:extLst>
          </p:cNvPr>
          <p:cNvSpPr/>
          <p:nvPr/>
        </p:nvSpPr>
        <p:spPr>
          <a:xfrm>
            <a:off x="7430477" y="1349984"/>
            <a:ext cx="856273" cy="859816"/>
          </a:xfrm>
          <a:prstGeom prst="ellipse">
            <a:avLst/>
          </a:prstGeom>
          <a:solidFill>
            <a:srgbClr val="F8D237">
              <a:alpha val="41961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AA9ED9-2AD0-7E0B-39DF-FF257DE5F9ED}"/>
              </a:ext>
            </a:extLst>
          </p:cNvPr>
          <p:cNvSpPr/>
          <p:nvPr/>
        </p:nvSpPr>
        <p:spPr>
          <a:xfrm>
            <a:off x="6821856" y="2506358"/>
            <a:ext cx="856273" cy="859816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827697-EDE1-32B7-5331-A0EBFDF59000}"/>
              </a:ext>
            </a:extLst>
          </p:cNvPr>
          <p:cNvSpPr/>
          <p:nvPr/>
        </p:nvSpPr>
        <p:spPr>
          <a:xfrm>
            <a:off x="6821367" y="3780713"/>
            <a:ext cx="856273" cy="859816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E58C57-F632-52B1-E456-0D6053418238}"/>
              </a:ext>
            </a:extLst>
          </p:cNvPr>
          <p:cNvSpPr/>
          <p:nvPr/>
        </p:nvSpPr>
        <p:spPr>
          <a:xfrm>
            <a:off x="7430477" y="3780713"/>
            <a:ext cx="856273" cy="859816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F3BCD1-1526-385F-2B2A-7E53FDEDEDE5}"/>
              </a:ext>
            </a:extLst>
          </p:cNvPr>
          <p:cNvSpPr/>
          <p:nvPr/>
        </p:nvSpPr>
        <p:spPr>
          <a:xfrm>
            <a:off x="6821367" y="5355616"/>
            <a:ext cx="856273" cy="859816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97F71C-951D-4DFF-4DB7-17115E64C8CD}"/>
              </a:ext>
            </a:extLst>
          </p:cNvPr>
          <p:cNvSpPr/>
          <p:nvPr/>
        </p:nvSpPr>
        <p:spPr>
          <a:xfrm>
            <a:off x="7430477" y="5355616"/>
            <a:ext cx="856273" cy="859816"/>
          </a:xfrm>
          <a:prstGeom prst="ellipse">
            <a:avLst/>
          </a:prstGeom>
          <a:solidFill>
            <a:srgbClr val="F8D237">
              <a:alpha val="41961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66351FE-9E84-1B1F-736A-8E4E40A34B81}"/>
              </a:ext>
            </a:extLst>
          </p:cNvPr>
          <p:cNvSpPr/>
          <p:nvPr/>
        </p:nvSpPr>
        <p:spPr>
          <a:xfrm>
            <a:off x="7430477" y="2524456"/>
            <a:ext cx="856273" cy="859816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A59864C-EA03-62F8-F241-E95D08A7A93E}"/>
              </a:ext>
            </a:extLst>
          </p:cNvPr>
          <p:cNvSpPr/>
          <p:nvPr/>
        </p:nvSpPr>
        <p:spPr>
          <a:xfrm>
            <a:off x="9326196" y="3789526"/>
            <a:ext cx="856273" cy="859816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1270680-6395-5F51-B500-D93A26E9CD80}"/>
              </a:ext>
            </a:extLst>
          </p:cNvPr>
          <p:cNvSpPr/>
          <p:nvPr/>
        </p:nvSpPr>
        <p:spPr>
          <a:xfrm>
            <a:off x="8680207" y="3804285"/>
            <a:ext cx="856273" cy="859816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59B6BD-8822-44FF-7B24-6595D18C0064}"/>
              </a:ext>
            </a:extLst>
          </p:cNvPr>
          <p:cNvCxnSpPr>
            <a:cxnSpLocks/>
          </p:cNvCxnSpPr>
          <p:nvPr/>
        </p:nvCxnSpPr>
        <p:spPr>
          <a:xfrm>
            <a:off x="7574818" y="1349984"/>
            <a:ext cx="0" cy="2758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8A938ED-B8F7-6B1B-A939-C2A4F82554CC}"/>
              </a:ext>
            </a:extLst>
          </p:cNvPr>
          <p:cNvCxnSpPr>
            <a:cxnSpLocks/>
          </p:cNvCxnSpPr>
          <p:nvPr/>
        </p:nvCxnSpPr>
        <p:spPr>
          <a:xfrm>
            <a:off x="7242421" y="3606697"/>
            <a:ext cx="0" cy="2758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23F649-197B-1921-666A-615F30645868}"/>
              </a:ext>
            </a:extLst>
          </p:cNvPr>
          <p:cNvCxnSpPr>
            <a:cxnSpLocks/>
          </p:cNvCxnSpPr>
          <p:nvPr/>
        </p:nvCxnSpPr>
        <p:spPr>
          <a:xfrm>
            <a:off x="9767278" y="3622469"/>
            <a:ext cx="0" cy="2758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D4A784-0D0E-F836-766E-492497D971D6}"/>
              </a:ext>
            </a:extLst>
          </p:cNvPr>
          <p:cNvCxnSpPr>
            <a:cxnSpLocks/>
          </p:cNvCxnSpPr>
          <p:nvPr/>
        </p:nvCxnSpPr>
        <p:spPr>
          <a:xfrm>
            <a:off x="7237049" y="5177610"/>
            <a:ext cx="0" cy="2758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4D47AF-DFB3-B1AB-45E2-A2BC912E19FD}"/>
              </a:ext>
            </a:extLst>
          </p:cNvPr>
          <p:cNvCxnSpPr>
            <a:cxnSpLocks/>
          </p:cNvCxnSpPr>
          <p:nvPr/>
        </p:nvCxnSpPr>
        <p:spPr>
          <a:xfrm>
            <a:off x="7858613" y="5177610"/>
            <a:ext cx="0" cy="2758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791CA0DB-D084-C75A-87A8-3E5FEC3B2BF7}"/>
              </a:ext>
            </a:extLst>
          </p:cNvPr>
          <p:cNvSpPr/>
          <p:nvPr/>
        </p:nvSpPr>
        <p:spPr>
          <a:xfrm>
            <a:off x="7708124" y="4079195"/>
            <a:ext cx="266700" cy="262851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57E01350-5379-EDF4-5631-3E41AE72FC81}"/>
              </a:ext>
            </a:extLst>
          </p:cNvPr>
          <p:cNvSpPr/>
          <p:nvPr/>
        </p:nvSpPr>
        <p:spPr>
          <a:xfrm>
            <a:off x="8962048" y="4079195"/>
            <a:ext cx="266700" cy="262851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A5B88BA1-8EE1-5B91-3DBE-124E9FBD095C}"/>
              </a:ext>
            </a:extLst>
          </p:cNvPr>
          <p:cNvSpPr/>
          <p:nvPr/>
        </p:nvSpPr>
        <p:spPr>
          <a:xfrm>
            <a:off x="7430476" y="5654098"/>
            <a:ext cx="266700" cy="262851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7B0AAE7C-DDC5-A3C2-6A8D-3885C5319476}"/>
              </a:ext>
            </a:extLst>
          </p:cNvPr>
          <p:cNvSpPr/>
          <p:nvPr/>
        </p:nvSpPr>
        <p:spPr>
          <a:xfrm>
            <a:off x="7103699" y="1648466"/>
            <a:ext cx="266700" cy="262851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EFEAAB9F-1FE5-0FFF-8B84-E396F0751B5E}"/>
              </a:ext>
            </a:extLst>
          </p:cNvPr>
          <p:cNvSpPr/>
          <p:nvPr/>
        </p:nvSpPr>
        <p:spPr>
          <a:xfrm>
            <a:off x="7737718" y="1669440"/>
            <a:ext cx="266700" cy="262851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E12167-5035-9C0A-8D49-273EBF29C07D}"/>
              </a:ext>
            </a:extLst>
          </p:cNvPr>
          <p:cNvCxnSpPr>
            <a:cxnSpLocks/>
          </p:cNvCxnSpPr>
          <p:nvPr/>
        </p:nvCxnSpPr>
        <p:spPr>
          <a:xfrm>
            <a:off x="6675806" y="2949769"/>
            <a:ext cx="2911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F3F414-4860-A993-3421-EDA6BB8B540B}"/>
              </a:ext>
            </a:extLst>
          </p:cNvPr>
          <p:cNvCxnSpPr>
            <a:cxnSpLocks/>
          </p:cNvCxnSpPr>
          <p:nvPr/>
        </p:nvCxnSpPr>
        <p:spPr>
          <a:xfrm flipH="1">
            <a:off x="8131175" y="2949769"/>
            <a:ext cx="311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541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EAB0F1-BC19-0D8B-BA7C-7B2B357CD4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000" b="1" cap="none" dirty="0" err="1"/>
              <a:t>ordered_set</a:t>
            </a:r>
            <a:r>
              <a:rPr lang="en-GB" sz="4000" b="1" cap="none" dirty="0"/>
              <a:t> implementation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791AF-9A7A-6B43-C9EA-B3B206901E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2188" y="344144"/>
            <a:ext cx="7175027" cy="6370165"/>
          </a:xfrm>
          <a:solidFill>
            <a:srgbClr val="000000"/>
          </a:solidFill>
        </p:spPr>
        <p:txBody>
          <a:bodyPr/>
          <a:lstStyle/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&lt;set&gt;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&lt;algorithm&gt;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Set "admin" with users jack, frank, and </a:t>
            </a:r>
            <a:r>
              <a:rPr lang="en-GB" sz="14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ron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::set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admin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"jack"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"frank"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spcAft>
                <a:spcPts val="0"/>
              </a:spcAft>
            </a:pPr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Set "project" with users frank, </a:t>
            </a:r>
            <a:r>
              <a:rPr lang="en-GB" sz="14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ron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, jess, and </a:t>
            </a:r>
            <a:r>
              <a:rPr lang="en-GB" sz="14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phil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::set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project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"frank"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"jess"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phil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spcAft>
                <a:spcPts val="0"/>
              </a:spcAft>
            </a:pPr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Intersection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::set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commonUsers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set_intersection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admin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admin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inserter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commonUsers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commonUsers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()));</a:t>
            </a:r>
          </a:p>
          <a:p>
            <a:pPr>
              <a:spcAft>
                <a:spcPts val="0"/>
              </a:spcAft>
            </a:pPr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Union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::set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allUsers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set_union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admin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admin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inserter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allUsers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allUsers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()));</a:t>
            </a:r>
          </a:p>
          <a:p>
            <a:pPr>
              <a:spcAft>
                <a:spcPts val="0"/>
              </a:spcAft>
            </a:pPr>
            <a:endParaRPr lang="en-GB" sz="14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Symmetric Difference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::set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symmetricDiffUsers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set_symmetric_difference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admin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admin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inserter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symmetricDiffUsers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symmetricDiffUsers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()));</a:t>
            </a:r>
          </a:p>
          <a:p>
            <a:b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7107C-9CCA-8CBA-A689-13F4CDC68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042" y="498950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463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EAB0F1-BC19-0D8B-BA7C-7B2B357CD4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000" b="1" cap="none" dirty="0" err="1"/>
              <a:t>ordered_set</a:t>
            </a:r>
            <a:r>
              <a:rPr lang="en-GB" sz="4000" b="1" cap="none" dirty="0"/>
              <a:t> implementation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A5B0E-1EB4-5910-D615-C6CDB7E6A14F}"/>
              </a:ext>
            </a:extLst>
          </p:cNvPr>
          <p:cNvSpPr txBox="1"/>
          <p:nvPr/>
        </p:nvSpPr>
        <p:spPr>
          <a:xfrm>
            <a:off x="4564609" y="151179"/>
            <a:ext cx="7466281" cy="634019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// Print results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"Intersection: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user :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commonUsers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user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"Union: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user :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allUsers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user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"Difference (admin - project):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user :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adminOnlyUsers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user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"Symmetric Difference: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user :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symmetricDiffUsers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user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AABB5-11BA-80B7-C25B-C2E9C8B79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830" y="268744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333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EAB0F1-BC19-0D8B-BA7C-7B2B357CD4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000" b="1" cap="none" dirty="0" err="1"/>
              <a:t>ordered_set</a:t>
            </a:r>
            <a:r>
              <a:rPr lang="en-GB" sz="4000" b="1" cap="none" dirty="0"/>
              <a:t> output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E741A3-598B-0876-DB5F-A880A0600C36}"/>
              </a:ext>
            </a:extLst>
          </p:cNvPr>
          <p:cNvSpPr txBox="1"/>
          <p:nvPr/>
        </p:nvSpPr>
        <p:spPr>
          <a:xfrm>
            <a:off x="4670720" y="572002"/>
            <a:ext cx="6542882" cy="107721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Intersection: frank </a:t>
            </a:r>
            <a:r>
              <a:rPr lang="en-GB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ron</a:t>
            </a:r>
            <a:endParaRPr lang="en-GB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Union: frank jack jess </a:t>
            </a:r>
            <a:r>
              <a:rPr lang="en-GB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phil</a:t>
            </a: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ron</a:t>
            </a:r>
            <a:endParaRPr lang="en-GB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Difference (admin - project): jack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Symmetric Difference: jack jess </a:t>
            </a:r>
            <a:r>
              <a:rPr lang="en-GB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phil</a:t>
            </a:r>
            <a:endParaRPr lang="en-GB" sz="1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70085816-AC13-A2F9-E2D0-F4A08A529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343" y="603260"/>
            <a:ext cx="409576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297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EAB0F1-BC19-0D8B-BA7C-7B2B357CD4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000" b="1" cap="none" dirty="0" err="1"/>
              <a:t>unordered_map</a:t>
            </a:r>
            <a:endParaRPr lang="en-GB" sz="4000" b="1" cap="none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FF8157-18A6-1792-B480-BAD0FA48BCED}"/>
              </a:ext>
            </a:extLst>
          </p:cNvPr>
          <p:cNvSpPr txBox="1"/>
          <p:nvPr/>
        </p:nvSpPr>
        <p:spPr>
          <a:xfrm>
            <a:off x="4405835" y="258901"/>
            <a:ext cx="7639965" cy="634019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unordered_map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&lt;string&gt;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Create an </a:t>
            </a:r>
            <a:r>
              <a:rPr lang="en-GB" sz="14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unordered_map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of cats and their ages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unordered_map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::string,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catAges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{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"frank"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{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"jess"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{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phil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Get user input for cat name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a cat name: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catName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catName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Perform map lookup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it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catAges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catName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Check if cat exists in the map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(it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catAges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    // Cat found, output its age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“Age of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catName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is: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dirty="0">
                <a:solidFill>
                  <a:srgbClr val="CE9178"/>
                </a:solidFill>
                <a:latin typeface="Consolas" panose="020B0609020204030204" pitchFamily="49" charset="0"/>
              </a:rPr>
              <a:t>\n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    // Cat not found, output an error message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 Cat '"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catName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"' not found."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dirty="0">
                <a:solidFill>
                  <a:srgbClr val="CE9178"/>
                </a:solidFill>
                <a:latin typeface="Consolas" panose="020B0609020204030204" pitchFamily="49" charset="0"/>
              </a:rPr>
              <a:t>\n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FD2F32-966E-FF6C-4D23-8B1E92279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830" y="389767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448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EAB0F1-BC19-0D8B-BA7C-7B2B357CD4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000" b="1" cap="none" dirty="0" err="1"/>
              <a:t>unordered_</a:t>
            </a:r>
            <a:r>
              <a:rPr lang="en-GB" sz="4000" cap="none" dirty="0" err="1"/>
              <a:t>map</a:t>
            </a:r>
            <a:r>
              <a:rPr lang="en-GB" sz="4000" b="1" cap="none" dirty="0"/>
              <a:t> output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0994C2-F96A-13D9-100A-6968A5DE876E}"/>
              </a:ext>
            </a:extLst>
          </p:cNvPr>
          <p:cNvSpPr txBox="1"/>
          <p:nvPr/>
        </p:nvSpPr>
        <p:spPr>
          <a:xfrm>
            <a:off x="4526626" y="472821"/>
            <a:ext cx="6542882" cy="58477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Enter a cat name: frank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The age of frank is: 18 years.</a:t>
            </a:r>
            <a:endParaRPr lang="en-GB" sz="1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221A4145-49F9-C4DB-8438-1C7DD01F5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249" y="504079"/>
            <a:ext cx="409576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770604-CB3B-5C0D-5BCC-974BD01E8548}"/>
              </a:ext>
            </a:extLst>
          </p:cNvPr>
          <p:cNvSpPr txBox="1"/>
          <p:nvPr/>
        </p:nvSpPr>
        <p:spPr>
          <a:xfrm>
            <a:off x="4526626" y="1448181"/>
            <a:ext cx="6542882" cy="58477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Enter a cat name: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jim</a:t>
            </a:r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Error: Cat named '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jim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' not found.</a:t>
            </a:r>
            <a:endParaRPr lang="en-GB" sz="1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98A56C30-676D-F9EC-0E66-9CC9144FF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249" y="1479439"/>
            <a:ext cx="409576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28690C-EA52-01C9-C305-6B12168F4277}"/>
              </a:ext>
            </a:extLst>
          </p:cNvPr>
          <p:cNvSpPr txBox="1"/>
          <p:nvPr/>
        </p:nvSpPr>
        <p:spPr>
          <a:xfrm>
            <a:off x="4526626" y="1057596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Or…</a:t>
            </a:r>
          </a:p>
        </p:txBody>
      </p:sp>
    </p:spTree>
    <p:extLst>
      <p:ext uri="{BB962C8B-B14F-4D97-AF65-F5344CB8AC3E}">
        <p14:creationId xmlns:p14="http://schemas.microsoft.com/office/powerpoint/2010/main" val="1436565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Lab #23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Containers (coding perspective)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961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F02A28-F6C7-9EA8-6C4D-AE83B53C53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Containers Library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7B07D-4041-6C6E-7CFE-F5C9629D52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528" y="481304"/>
            <a:ext cx="6952932" cy="4094163"/>
          </a:xfrm>
        </p:spPr>
        <p:txBody>
          <a:bodyPr/>
          <a:lstStyle/>
          <a:p>
            <a:r>
              <a:rPr lang="en-GB" dirty="0"/>
              <a:t>A generic collection of class templates and associated algorithms that allow programmers to implement common data structures, e.g.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Queues (FIFO)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Stacks (LIFO)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We’ll primarily focus on C++11 (onwards) enhancements, primarily: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And some associated concepts which are commonly used.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BFE739-F8D2-B7F4-E0EB-9B5DB46D18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7037582"/>
              </p:ext>
            </p:extLst>
          </p:nvPr>
        </p:nvGraphicFramePr>
        <p:xfrm>
          <a:off x="4709478" y="2903219"/>
          <a:ext cx="6952932" cy="2562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0088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Lab #24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Lambda Functions (reverse engineering perspective)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847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8FE31-9F78-430F-90B3-CEADBDE09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0AF58-AE67-49F5-BAD7-F6278F3BE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3160" y="744583"/>
            <a:ext cx="5276850" cy="5393327"/>
          </a:xfrm>
        </p:spPr>
        <p:txBody>
          <a:bodyPr/>
          <a:lstStyle/>
          <a:p>
            <a:pPr marL="0" lvl="1" indent="0">
              <a:spcAft>
                <a:spcPts val="600"/>
              </a:spcAft>
              <a:buNone/>
            </a:pPr>
            <a:r>
              <a:rPr lang="en-US" sz="1600" b="1" dirty="0">
                <a:latin typeface="+mn-lt"/>
              </a:rPr>
              <a:t>C++ offers the programmer a method for storing and organizing data efficiently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sz="1600" b="1" dirty="0">
              <a:latin typeface="+mn-lt"/>
            </a:endParaRPr>
          </a:p>
          <a:p>
            <a:pPr marL="0" lvl="1" indent="0">
              <a:spcAft>
                <a:spcPts val="600"/>
              </a:spcAft>
              <a:buNone/>
            </a:pPr>
            <a:r>
              <a:rPr lang="en-US" sz="1600" b="1" dirty="0">
                <a:latin typeface="+mn-lt"/>
              </a:rPr>
              <a:t>Essential part of the C++ STL (Standard Template Library)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+mn-lt"/>
              </a:rPr>
              <a:t>Further separating it from historic C implementations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sz="1600" dirty="0">
              <a:latin typeface="+mn-lt"/>
            </a:endParaRPr>
          </a:p>
          <a:p>
            <a:pPr marL="0" lvl="1" indent="0">
              <a:spcAft>
                <a:spcPts val="600"/>
              </a:spcAft>
              <a:buNone/>
            </a:pPr>
            <a:r>
              <a:rPr lang="en-US" sz="1600" b="1" dirty="0">
                <a:latin typeface="+mn-lt"/>
              </a:rPr>
              <a:t>Since C++ 11 several new additions have been made including: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+mn-lt"/>
              </a:rPr>
              <a:t>Sequence containers such as</a:t>
            </a:r>
            <a:r>
              <a:rPr lang="en-US" sz="1600" dirty="0">
                <a:latin typeface="Consolas" panose="020B0609020204030204" pitchFamily="49" charset="0"/>
              </a:rPr>
              <a:t>: std::array, std::vector, std::deque, std::list</a:t>
            </a:r>
            <a:r>
              <a:rPr lang="en-US" sz="1600" dirty="0">
                <a:latin typeface="+mn-lt"/>
              </a:rPr>
              <a:t> etc.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+mn-lt"/>
              </a:rPr>
              <a:t>Ordered associative containers such as </a:t>
            </a:r>
            <a:r>
              <a:rPr lang="en-US" sz="1600" dirty="0">
                <a:latin typeface="Consolas" panose="020B0609020204030204" pitchFamily="49" charset="0"/>
              </a:rPr>
              <a:t>std::set, std::map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+mn-lt"/>
              </a:rPr>
              <a:t>Unordered associative containers such as </a:t>
            </a:r>
            <a:r>
              <a:rPr lang="en-US" sz="1600" dirty="0">
                <a:latin typeface="Consolas" panose="020B0609020204030204" pitchFamily="49" charset="0"/>
              </a:rPr>
              <a:t>std::</a:t>
            </a:r>
            <a:r>
              <a:rPr lang="en-US" sz="1600" dirty="0" err="1">
                <a:latin typeface="Consolas" panose="020B0609020204030204" pitchFamily="49" charset="0"/>
              </a:rPr>
              <a:t>unordered_set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+mn-lt"/>
              </a:rPr>
              <a:t>etc.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sz="1600" dirty="0">
              <a:latin typeface="+mn-lt"/>
            </a:endParaRPr>
          </a:p>
          <a:p>
            <a:pPr marL="0" lvl="1" indent="0">
              <a:spcAft>
                <a:spcPts val="600"/>
              </a:spcAft>
              <a:buNone/>
            </a:pPr>
            <a:r>
              <a:rPr lang="en-US" sz="1600" b="1" dirty="0">
                <a:latin typeface="+mn-lt"/>
              </a:rPr>
              <a:t>Another modern C++ addition, range-for loops, provide an ideal way to iterate over a sequence.</a:t>
            </a:r>
          </a:p>
        </p:txBody>
      </p:sp>
    </p:spTree>
    <p:extLst>
      <p:ext uri="{BB962C8B-B14F-4D97-AF65-F5344CB8AC3E}">
        <p14:creationId xmlns:p14="http://schemas.microsoft.com/office/powerpoint/2010/main" val="3590885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9D1E-941B-4AC8-9045-28E4F4E11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A144-A6AC-44B5-8741-DF523373A4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81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D064-971D-4938-83D4-CCCA2529F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3816047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203FE8-82FC-7AE0-873A-690AD237A8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600" cap="none" dirty="0"/>
              <a:t>std::</a:t>
            </a:r>
            <a:r>
              <a:rPr lang="en-GB" sz="3600" cap="none" dirty="0" err="1"/>
              <a:t>forward_list</a:t>
            </a:r>
            <a:endParaRPr lang="en-GB" sz="3600" cap="non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D6919A-B626-7ECF-5BA8-AF9667C85280}"/>
              </a:ext>
            </a:extLst>
          </p:cNvPr>
          <p:cNvSpPr txBox="1"/>
          <p:nvPr/>
        </p:nvSpPr>
        <p:spPr>
          <a:xfrm>
            <a:off x="4838054" y="675679"/>
            <a:ext cx="6542882" cy="375487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forward_list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Creates a singly-linked list of integers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forward_list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data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Inserts new data node at the start of the list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push_front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Iterates over existing nodes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node : data)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node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56BFE-2A0D-8C47-D0CB-82E9EEB1A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677" y="675679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9F557-3F0A-38E2-A6C8-AE8013578DC1}"/>
              </a:ext>
            </a:extLst>
          </p:cNvPr>
          <p:cNvSpPr txBox="1"/>
          <p:nvPr/>
        </p:nvSpPr>
        <p:spPr>
          <a:xfrm>
            <a:off x="4838053" y="4516448"/>
            <a:ext cx="6542882" cy="33855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600">
                <a:solidFill>
                  <a:schemeClr val="bg1"/>
                </a:solidFill>
                <a:latin typeface="Consolas" panose="020B0609020204030204" pitchFamily="49" charset="0"/>
              </a:rPr>
              <a:t>0 10 20 30 40 50</a:t>
            </a:r>
            <a:endParaRPr lang="en-GB" sz="16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316A162B-C35D-77AF-E873-10103196D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677" y="4430553"/>
            <a:ext cx="409576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818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9A0C02-C5EC-D2BD-825E-B540322F1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3200" cap="none" dirty="0"/>
              <a:t>std::</a:t>
            </a:r>
            <a:r>
              <a:rPr lang="en-GB" sz="3200" cap="none" dirty="0" err="1"/>
              <a:t>priority_queue</a:t>
            </a:r>
            <a:endParaRPr lang="en-GB" sz="3200" cap="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CA5F4F-77DD-E972-B484-B881D765FB3B}"/>
              </a:ext>
            </a:extLst>
          </p:cNvPr>
          <p:cNvSpPr txBox="1"/>
          <p:nvPr/>
        </p:nvSpPr>
        <p:spPr>
          <a:xfrm>
            <a:off x="4838054" y="675679"/>
            <a:ext cx="6542882" cy="526297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&lt;queue&gt;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Creates a priority queue of integers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priority_queue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priority_q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Inserts new elements into the priority queue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priority_q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priority_q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priority_q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priority_q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Iterates over the priority queue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"Priority Queue Elements: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priority_q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priority_q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   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priority_q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                       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210EDE-5E5E-294C-D3D4-F8489ABF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677" y="675679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21632A-B5C7-0538-78E0-2A47A197E4A2}"/>
              </a:ext>
            </a:extLst>
          </p:cNvPr>
          <p:cNvSpPr txBox="1"/>
          <p:nvPr/>
        </p:nvSpPr>
        <p:spPr>
          <a:xfrm>
            <a:off x="4838054" y="6020358"/>
            <a:ext cx="6542882" cy="33855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Priority Queue Elements: 5 3 2 1</a:t>
            </a:r>
          </a:p>
        </p:txBody>
      </p:sp>
      <p:pic>
        <p:nvPicPr>
          <p:cNvPr id="11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41E167D9-A6B5-E021-CF60-4815F70E0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676" y="5941616"/>
            <a:ext cx="409576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599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E8FDC-4C6C-840E-98D3-B96A1D95B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kern="100" cap="none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Useful resources</a:t>
            </a:r>
            <a:endParaRPr lang="en-GB" sz="4400" kern="100" cap="none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63CCD-4AD4-1761-4B32-C5D981EAE8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4238" y="460984"/>
            <a:ext cx="7112978" cy="4094163"/>
          </a:xfrm>
        </p:spPr>
        <p:txBody>
          <a:bodyPr/>
          <a:lstStyle/>
          <a:p>
            <a:r>
              <a:rPr lang="en-US" b="1" dirty="0"/>
              <a:t>Websites and online resources</a:t>
            </a:r>
          </a:p>
          <a:p>
            <a:endParaRPr lang="en-US" dirty="0"/>
          </a:p>
          <a:p>
            <a:r>
              <a:rPr lang="en-US" i="1" dirty="0">
                <a:solidFill>
                  <a:srgbClr val="000000"/>
                </a:solidFill>
                <a:latin typeface="Segoe UI" panose="020B0502040204020203" pitchFamily="34" charset="0"/>
              </a:rPr>
              <a:t>GCC, the GNU Compiler Collection (no date) GCC, the GNU Compiler Collection - GNU Project. Available at: https://gcc.gnu.org/ (Accessed: 16 November 2023).</a:t>
            </a:r>
          </a:p>
          <a:p>
            <a:pPr algn="l"/>
            <a:endParaRPr lang="en-US" b="0" i="1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en-GB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Clang 18.0.0git documentation</a:t>
            </a:r>
            <a:r>
              <a:rPr lang="en-GB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</a:t>
            </a:r>
            <a:r>
              <a:rPr lang="en-GB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Clang Compiler User’s Manual - Clang 18.0.0git documentation</a:t>
            </a:r>
            <a:r>
              <a:rPr lang="en-GB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https://clang.llvm.org/docs/UsersManual.html (Accessed: 18 December 2023).</a:t>
            </a:r>
          </a:p>
          <a:p>
            <a:pPr algn="l"/>
            <a:endParaRPr lang="en-US" i="1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l"/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C++ Standard Library (no date) cppreference.com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https://en.cppreference.com/w/cpp/standard_library (Accessed: 16 November 2023).</a:t>
            </a:r>
          </a:p>
          <a:p>
            <a:pPr algn="l"/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JTC1/SC22/WG21 - The C++ Standards Committee - ISOCPP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. Available at: https://www.open-std.org/jtc1/sc22/wg21/ (Accessed: 16 November 2023).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2686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143713" y="2260601"/>
            <a:ext cx="6485687" cy="1460499"/>
          </a:xfrm>
        </p:spPr>
        <p:txBody>
          <a:bodyPr/>
          <a:lstStyle/>
          <a:p>
            <a:r>
              <a:rPr lang="en-US" sz="4800" dirty="0">
                <a:cs typeface="Arial" charset="0"/>
              </a:rPr>
              <a:t>Review of Chapter’s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3842796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80595-6343-424B-9A57-0B9D39352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>
                <a:solidFill>
                  <a:schemeClr val="bg1"/>
                </a:solidFill>
                <a:latin typeface="+mj-lt"/>
              </a:rPr>
              <a:t>Learning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59F59-F2D2-4D1D-9BEE-EA20F399D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F1E4E-0847-8237-0F66-7DEA1F8F0447}"/>
              </a:ext>
            </a:extLst>
          </p:cNvPr>
          <p:cNvSpPr txBox="1"/>
          <p:nvPr/>
        </p:nvSpPr>
        <p:spPr>
          <a:xfrm>
            <a:off x="4627756" y="568712"/>
            <a:ext cx="7414148" cy="57874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FAA0-FA47-E187-7B0A-E7D28EBD2E08}"/>
              </a:ext>
            </a:extLst>
          </p:cNvPr>
          <p:cNvSpPr txBox="1"/>
          <p:nvPr/>
        </p:nvSpPr>
        <p:spPr>
          <a:xfrm>
            <a:off x="4527395" y="568712"/>
            <a:ext cx="7279820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C6B68-1DF4-4A6D-64AB-8D05D847C450}"/>
              </a:ext>
            </a:extLst>
          </p:cNvPr>
          <p:cNvSpPr txBox="1"/>
          <p:nvPr/>
        </p:nvSpPr>
        <p:spPr>
          <a:xfrm>
            <a:off x="4772722" y="568712"/>
            <a:ext cx="7034493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Learning Outcomes:</a:t>
            </a:r>
          </a:p>
          <a:p>
            <a:pPr algn="l"/>
            <a:endParaRPr lang="en-GB" b="1" dirty="0"/>
          </a:p>
          <a:p>
            <a:pPr algn="l"/>
            <a:r>
              <a:rPr lang="en-GB" dirty="0"/>
              <a:t>By the completion of this chapter, you…</a:t>
            </a:r>
          </a:p>
          <a:p>
            <a:pPr algn="l"/>
            <a:endParaRPr lang="en-GB" b="1" dirty="0"/>
          </a:p>
          <a:p>
            <a:pPr marL="285750" indent="-285750" algn="l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Must be able to </a:t>
            </a:r>
            <a:r>
              <a:rPr lang="en-US" dirty="0"/>
              <a:t>describe purpose and functionality of various container types</a:t>
            </a:r>
          </a:p>
          <a:p>
            <a:pPr marL="285750" indent="-285750" algn="l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Should be able to </a:t>
            </a:r>
            <a:r>
              <a:rPr lang="en-US" dirty="0"/>
              <a:t>read, interpret and code simple containers</a:t>
            </a:r>
          </a:p>
          <a:p>
            <a:pPr marL="285750" indent="-285750" algn="l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Could be able to </a:t>
            </a:r>
            <a:r>
              <a:rPr lang="en-US" dirty="0"/>
              <a:t>identify container types implemented in memory.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GB" dirty="0"/>
          </a:p>
          <a:p>
            <a:pPr algn="l"/>
            <a:r>
              <a:rPr lang="en-GB" b="1" dirty="0"/>
              <a:t>Please review these learning outcomes at chapter's end.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dirty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94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521918-8A7C-5978-B3F5-0AD7099F94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std::array template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6A383-A6D6-ECDE-0251-0BC6BAEBF6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8538" y="678901"/>
            <a:ext cx="6724332" cy="4094163"/>
          </a:xfrm>
        </p:spPr>
        <p:txBody>
          <a:bodyPr/>
          <a:lstStyle/>
          <a:p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std::array&lt;</a:t>
            </a:r>
            <a:r>
              <a:rPr lang="en-GB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ValueType,NoOfValues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5351C-A2E3-2EB2-2744-C9761CF00400}"/>
              </a:ext>
            </a:extLst>
          </p:cNvPr>
          <p:cNvSpPr txBox="1"/>
          <p:nvPr/>
        </p:nvSpPr>
        <p:spPr>
          <a:xfrm>
            <a:off x="4808538" y="1191202"/>
            <a:ext cx="6998678" cy="1015663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Recipe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MainIngredients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WATER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MILK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NO_OF_INGREDIENTS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 name;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::array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NO_OF_INGREDIENTS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ingredients;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A200F-D31E-F57F-24EA-B915B4DF4A90}"/>
              </a:ext>
            </a:extLst>
          </p:cNvPr>
          <p:cNvSpPr txBox="1"/>
          <p:nvPr/>
        </p:nvSpPr>
        <p:spPr>
          <a:xfrm>
            <a:off x="4808538" y="2634873"/>
            <a:ext cx="60979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U</a:t>
            </a:r>
            <a:r>
              <a:rPr lang="en-US" b="0" dirty="0">
                <a:solidFill>
                  <a:srgbClr val="000000"/>
                </a:solidFill>
                <a:effectLst/>
              </a:rPr>
              <a:t>se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#include &lt;array&gt;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Zero-cost abstraction of c-array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T[N]</a:t>
            </a:r>
            <a:endParaRPr lang="en-US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Stack-based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copy and assignable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</a:rPr>
              <a:t>ounds friendly range-check with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.at(index)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used in range-based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</a:rPr>
              <a:t>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1B6B4FB-1F85-058D-2501-6A6E193D9D0D}"/>
              </a:ext>
            </a:extLst>
          </p:cNvPr>
          <p:cNvGrpSpPr/>
          <p:nvPr/>
        </p:nvGrpSpPr>
        <p:grpSpPr>
          <a:xfrm>
            <a:off x="11001854" y="1307955"/>
            <a:ext cx="1084261" cy="460412"/>
            <a:chOff x="11183938" y="1821377"/>
            <a:chExt cx="1084261" cy="4604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660784-847E-DF6D-BD5A-11AED5C5DD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8FC103-05AE-8B9D-6085-7516487234B3}"/>
                </a:ext>
              </a:extLst>
            </p:cNvPr>
            <p:cNvSpPr txBox="1"/>
            <p:nvPr/>
          </p:nvSpPr>
          <p:spPr>
            <a:xfrm>
              <a:off x="11593512" y="1890711"/>
              <a:ext cx="6746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11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5269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521918-8A7C-5978-B3F5-0AD7099F94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std::span template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6A383-A6D6-ECDE-0251-0BC6BAEBF6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8538" y="678901"/>
            <a:ext cx="6724332" cy="4094163"/>
          </a:xfrm>
        </p:spPr>
        <p:txBody>
          <a:bodyPr/>
          <a:lstStyle/>
          <a:p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std::span&lt;T,N&gt;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5351C-A2E3-2EB2-2744-C9761CF00400}"/>
              </a:ext>
            </a:extLst>
          </p:cNvPr>
          <p:cNvSpPr txBox="1"/>
          <p:nvPr/>
        </p:nvSpPr>
        <p:spPr>
          <a:xfrm>
            <a:off x="4808538" y="1191202"/>
            <a:ext cx="6724332" cy="86177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a[]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start_span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::span{a,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mid_span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::span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]};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A200F-D31E-F57F-24EA-B915B4DF4A90}"/>
              </a:ext>
            </a:extLst>
          </p:cNvPr>
          <p:cNvSpPr txBox="1"/>
          <p:nvPr/>
        </p:nvSpPr>
        <p:spPr>
          <a:xfrm>
            <a:off x="4728528" y="2328428"/>
            <a:ext cx="60979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Use </a:t>
            </a:r>
            <a:r>
              <a:rPr lang="en-US" b="1" dirty="0">
                <a:solidFill>
                  <a:srgbClr val="000000"/>
                </a:solidFill>
              </a:rPr>
              <a:t>#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include &lt;span&gt;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Zero-cost view of an underlying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compile or run-time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full or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subspan</a:t>
            </a:r>
            <a:r>
              <a:rPr lang="en-US" dirty="0">
                <a:solidFill>
                  <a:srgbClr val="000000"/>
                </a:solidFill>
              </a:rPr>
              <a:t>, like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string_view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bounds friendly range-check with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.at(index)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Non-owning (- so ensure data remains valid!)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3FE14F-A604-8507-D48B-AA4AD759CF00}"/>
              </a:ext>
            </a:extLst>
          </p:cNvPr>
          <p:cNvGrpSpPr/>
          <p:nvPr/>
        </p:nvGrpSpPr>
        <p:grpSpPr>
          <a:xfrm>
            <a:off x="10615479" y="1230023"/>
            <a:ext cx="1084261" cy="460412"/>
            <a:chOff x="11183938" y="1821377"/>
            <a:chExt cx="1084261" cy="4604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17F298-7265-1078-1999-CF3EDDA1F8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FCA6E6-4705-EEA0-5645-142D5023CD53}"/>
                </a:ext>
              </a:extLst>
            </p:cNvPr>
            <p:cNvSpPr txBox="1"/>
            <p:nvPr/>
          </p:nvSpPr>
          <p:spPr>
            <a:xfrm>
              <a:off x="11593512" y="1890711"/>
              <a:ext cx="6746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20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9493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521918-8A7C-5978-B3F5-0AD7099F94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std::vector template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6A383-A6D6-ECDE-0251-0BC6BAEBF6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8538" y="678901"/>
            <a:ext cx="6724332" cy="4094163"/>
          </a:xfrm>
        </p:spPr>
        <p:txBody>
          <a:bodyPr/>
          <a:lstStyle/>
          <a:p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std::vector&lt;</a:t>
            </a:r>
            <a:r>
              <a:rPr lang="en-GB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ValueType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5351C-A2E3-2EB2-2744-C9761CF00400}"/>
              </a:ext>
            </a:extLst>
          </p:cNvPr>
          <p:cNvSpPr txBox="1"/>
          <p:nvPr/>
        </p:nvSpPr>
        <p:spPr>
          <a:xfrm>
            <a:off x="4808538" y="1191202"/>
            <a:ext cx="6542882" cy="138499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DrinkMachine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GB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Recipe _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coffeeRecipe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 .name{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"Latte"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}, .ingredients{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 };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::vector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hopper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::Hopper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_hoppers;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hopper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::Hopper _sugar;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6C91E-A4BF-9AB3-5AA8-79C97FB25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845" y="1191202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2A200F-D31E-F57F-24EA-B915B4DF4A90}"/>
              </a:ext>
            </a:extLst>
          </p:cNvPr>
          <p:cNvSpPr txBox="1"/>
          <p:nvPr/>
        </p:nvSpPr>
        <p:spPr>
          <a:xfrm>
            <a:off x="4728528" y="2971800"/>
            <a:ext cx="60979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Use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#include &lt;vector&gt;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Heap-based</a:t>
            </a:r>
            <a:br>
              <a:rPr lang="en-US" b="0" dirty="0">
                <a:solidFill>
                  <a:srgbClr val="000000"/>
                </a:solidFill>
                <a:effectLst/>
              </a:rPr>
            </a:br>
            <a:r>
              <a:rPr lang="en-US" b="0" dirty="0">
                <a:solidFill>
                  <a:srgbClr val="000000"/>
                </a:solidFill>
                <a:effectLst/>
              </a:rPr>
              <a:t>Contiguous memory locations (ideal for pointers, iterators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Dynamic resize (shrink/grow) - may re-allocate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b="0" dirty="0">
                <a:solidFill>
                  <a:srgbClr val="000000"/>
                </a:solidFill>
                <a:effectLst/>
              </a:rPr>
              <a:t> not range-checked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range-check with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.at(index)</a:t>
            </a:r>
          </a:p>
        </p:txBody>
      </p:sp>
    </p:spTree>
    <p:extLst>
      <p:ext uri="{BB962C8B-B14F-4D97-AF65-F5344CB8AC3E}">
        <p14:creationId xmlns:p14="http://schemas.microsoft.com/office/powerpoint/2010/main" val="133388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521918-8A7C-5978-B3F5-0AD7099F94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Vector memory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6A383-A6D6-ECDE-0251-0BC6BAEBF6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8538" y="678901"/>
            <a:ext cx="6724332" cy="4094163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+mn-lt"/>
              </a:rPr>
              <a:t>Same as a long String (Strings are implemented as vectors!)</a:t>
            </a:r>
            <a:endParaRPr lang="en-GB" dirty="0">
              <a:latin typeface="+mn-lt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5B235ED-DC99-4FA0-B6E3-AFA0F7DBBC13}"/>
              </a:ext>
            </a:extLst>
          </p:cNvPr>
          <p:cNvSpPr txBox="1">
            <a:spLocks/>
          </p:cNvSpPr>
          <p:nvPr/>
        </p:nvSpPr>
        <p:spPr>
          <a:xfrm>
            <a:off x="4808539" y="2407920"/>
            <a:ext cx="6738937" cy="40941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Example: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Vector object is usually on the stack; body is always on the heap.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Body is guaranteed to be contiguous.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Grows by reallocation of new body and copying of elements across.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8CC2C-EBED-AA26-C316-418795533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446579"/>
              </p:ext>
            </p:extLst>
          </p:nvPr>
        </p:nvGraphicFramePr>
        <p:xfrm>
          <a:off x="4808538" y="1486463"/>
          <a:ext cx="618966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5092">
                  <a:extLst>
                    <a:ext uri="{9D8B030D-6E8A-4147-A177-3AD203B41FA5}">
                      <a16:colId xmlns:a16="http://schemas.microsoft.com/office/drawing/2014/main" val="3206078287"/>
                    </a:ext>
                  </a:extLst>
                </a:gridCol>
                <a:gridCol w="1100772">
                  <a:extLst>
                    <a:ext uri="{9D8B030D-6E8A-4147-A177-3AD203B41FA5}">
                      <a16:colId xmlns:a16="http://schemas.microsoft.com/office/drawing/2014/main" val="3788520512"/>
                    </a:ext>
                  </a:extLst>
                </a:gridCol>
                <a:gridCol w="1237932">
                  <a:extLst>
                    <a:ext uri="{9D8B030D-6E8A-4147-A177-3AD203B41FA5}">
                      <a16:colId xmlns:a16="http://schemas.microsoft.com/office/drawing/2014/main" val="3868883496"/>
                    </a:ext>
                  </a:extLst>
                </a:gridCol>
                <a:gridCol w="1237932">
                  <a:extLst>
                    <a:ext uri="{9D8B030D-6E8A-4147-A177-3AD203B41FA5}">
                      <a16:colId xmlns:a16="http://schemas.microsoft.com/office/drawing/2014/main" val="1442448322"/>
                    </a:ext>
                  </a:extLst>
                </a:gridCol>
                <a:gridCol w="1237932">
                  <a:extLst>
                    <a:ext uri="{9D8B030D-6E8A-4147-A177-3AD203B41FA5}">
                      <a16:colId xmlns:a16="http://schemas.microsoft.com/office/drawing/2014/main" val="2052402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capacity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body-pointer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85147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D990715-63AF-D31A-5DE0-9FD9D69BD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717814"/>
              </p:ext>
            </p:extLst>
          </p:nvPr>
        </p:nvGraphicFramePr>
        <p:xfrm>
          <a:off x="4808538" y="2965306"/>
          <a:ext cx="6189660" cy="1254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3662">
                  <a:extLst>
                    <a:ext uri="{9D8B030D-6E8A-4147-A177-3AD203B41FA5}">
                      <a16:colId xmlns:a16="http://schemas.microsoft.com/office/drawing/2014/main" val="3206078287"/>
                    </a:ext>
                  </a:extLst>
                </a:gridCol>
                <a:gridCol w="1112202">
                  <a:extLst>
                    <a:ext uri="{9D8B030D-6E8A-4147-A177-3AD203B41FA5}">
                      <a16:colId xmlns:a16="http://schemas.microsoft.com/office/drawing/2014/main" val="3788520512"/>
                    </a:ext>
                  </a:extLst>
                </a:gridCol>
                <a:gridCol w="1237932">
                  <a:extLst>
                    <a:ext uri="{9D8B030D-6E8A-4147-A177-3AD203B41FA5}">
                      <a16:colId xmlns:a16="http://schemas.microsoft.com/office/drawing/2014/main" val="3868883496"/>
                    </a:ext>
                  </a:extLst>
                </a:gridCol>
                <a:gridCol w="1237932">
                  <a:extLst>
                    <a:ext uri="{9D8B030D-6E8A-4147-A177-3AD203B41FA5}">
                      <a16:colId xmlns:a16="http://schemas.microsoft.com/office/drawing/2014/main" val="1442448322"/>
                    </a:ext>
                  </a:extLst>
                </a:gridCol>
                <a:gridCol w="1237932">
                  <a:extLst>
                    <a:ext uri="{9D8B030D-6E8A-4147-A177-3AD203B41FA5}">
                      <a16:colId xmlns:a16="http://schemas.microsoft.com/office/drawing/2014/main" val="2052402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b="1" dirty="0" err="1">
                          <a:latin typeface="Consolas" panose="020B0609020204030204" pitchFamily="49" charset="0"/>
                        </a:rPr>
                        <a:t>myV</a:t>
                      </a:r>
                      <a:r>
                        <a:rPr lang="en-GB" sz="1400" b="1" dirty="0">
                          <a:latin typeface="Consolas" panose="020B0609020204030204" pitchFamily="49" charset="0"/>
                        </a:rPr>
                        <a:t>&lt;int8_t&gt;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latin typeface="Consolas" panose="020B0609020204030204" pitchFamily="49" charset="0"/>
                        </a:rPr>
                        <a:t>body*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185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 dirty="0">
                          <a:latin typeface="Consolas" panose="020B0609020204030204" pitchFamily="49" charset="0"/>
                        </a:rPr>
                        <a:t>body*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points to: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heap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[array of int8_t] </a:t>
                      </a:r>
                    </a:p>
                    <a:p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851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658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B0A4B1-4150-3485-61C7-9F542DC3D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Aggregate Initialization of Vector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F0406-E997-AF66-FF11-17A92CC87A9F}"/>
              </a:ext>
            </a:extLst>
          </p:cNvPr>
          <p:cNvSpPr txBox="1"/>
          <p:nvPr/>
        </p:nvSpPr>
        <p:spPr>
          <a:xfrm>
            <a:off x="4808538" y="1191202"/>
            <a:ext cx="6542882" cy="2062103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DrinkMachine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DrinkMachine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: _hoppers{</a:t>
            </a:r>
            <a:r>
              <a:rPr lang="en-GB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                // vector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{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"Water"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, {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 Beans"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, {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"Milk"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, _sugar{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"Sugar"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refill_hoppers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 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E9109-07B1-862B-6727-42F6E527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845" y="1191202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73266A-B1BB-8C93-07C6-6AEE30DAA290}"/>
              </a:ext>
            </a:extLst>
          </p:cNvPr>
          <p:cNvSpPr txBox="1"/>
          <p:nvPr/>
        </p:nvSpPr>
        <p:spPr>
          <a:xfrm>
            <a:off x="4728528" y="3429000"/>
            <a:ext cx="6930072" cy="1293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{Aggregate Initialization}</a:t>
            </a:r>
            <a:r>
              <a:rPr lang="en-US" b="0" dirty="0">
                <a:solidFill>
                  <a:srgbClr val="000000"/>
                </a:solidFill>
                <a:effectLst/>
              </a:rPr>
              <a:t> works for STL containers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uses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std::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initializer_list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</a:rPr>
              <a:t>from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initializer_list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rgbClr val="000000"/>
                </a:solidFill>
                <a:effectLst/>
              </a:rPr>
              <a:t>optimised</a:t>
            </a:r>
            <a:r>
              <a:rPr lang="en-US" b="0" dirty="0">
                <a:solidFill>
                  <a:srgbClr val="000000"/>
                </a:solidFill>
                <a:effectLst/>
              </a:rPr>
              <a:t> temporary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std::array</a:t>
            </a:r>
          </a:p>
        </p:txBody>
      </p:sp>
    </p:spTree>
    <p:extLst>
      <p:ext uri="{BB962C8B-B14F-4D97-AF65-F5344CB8AC3E}">
        <p14:creationId xmlns:p14="http://schemas.microsoft.com/office/powerpoint/2010/main" val="1845132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B0A4B1-4150-3485-61C7-9F542DC3D6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cap="none" dirty="0"/>
              <a:t>Designated Initializers for Aggregate Initialization</a:t>
            </a:r>
            <a:endParaRPr lang="en-GB" sz="4400" cap="non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F0406-E997-AF66-FF11-17A92CC87A9F}"/>
              </a:ext>
            </a:extLst>
          </p:cNvPr>
          <p:cNvSpPr txBox="1"/>
          <p:nvPr/>
        </p:nvSpPr>
        <p:spPr>
          <a:xfrm>
            <a:off x="4808538" y="1191202"/>
            <a:ext cx="6542882" cy="1015663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DrinkMachine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GB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Recipe _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coffeeRecipe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 .name{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"Latte"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}, .ingredients{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 };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E9109-07B1-862B-6727-42F6E527E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845" y="1191202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73266A-B1BB-8C93-07C6-6AEE30DAA290}"/>
              </a:ext>
            </a:extLst>
          </p:cNvPr>
          <p:cNvSpPr txBox="1"/>
          <p:nvPr/>
        </p:nvSpPr>
        <p:spPr>
          <a:xfrm>
            <a:off x="4808538" y="2377440"/>
            <a:ext cx="69300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/>
              </a:rPr>
              <a:t>C supports designated array-members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{[0] = 1, [3] = 6}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000000"/>
                </a:solidFill>
                <a:effectLst/>
              </a:rPr>
              <a:t>C++ does not yet support designated array-members</a:t>
            </a:r>
            <a:endParaRPr lang="en-US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96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QA - NEW Powerpoint template_with instructions</Template>
  <TotalTime>15351</TotalTime>
  <Words>4731</Words>
  <Application>Microsoft Office PowerPoint</Application>
  <PresentationFormat>Widescreen</PresentationFormat>
  <Paragraphs>684</Paragraphs>
  <Slides>38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Calibri</vt:lpstr>
      <vt:lpstr>Consolas</vt:lpstr>
      <vt:lpstr>Courier New</vt:lpstr>
      <vt:lpstr>Krana Fat B</vt:lpstr>
      <vt:lpstr>Montserrat</vt:lpstr>
      <vt:lpstr>Montserrat Black</vt:lpstr>
      <vt:lpstr>Segoe UI</vt:lpstr>
      <vt:lpstr>Söhne</vt:lpstr>
      <vt:lpstr>Wingdings</vt:lpstr>
      <vt:lpstr>Office Theme</vt:lpstr>
      <vt:lpstr>Advanced C++ Internals: Chapter 15:  C++ Containers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C++ Internals Lab #23</vt:lpstr>
      <vt:lpstr>C++ Internals Lab #24</vt:lpstr>
      <vt:lpstr>PowerPoint Presentation</vt:lpstr>
      <vt:lpstr>Any questions?</vt:lpstr>
      <vt:lpstr>Appendices</vt:lpstr>
      <vt:lpstr>PowerPoint Presentation</vt:lpstr>
      <vt:lpstr>PowerPoint Presentation</vt:lpstr>
      <vt:lpstr>PowerPoint Presentation</vt:lpstr>
      <vt:lpstr>Review of Chapter’s Learning Outcomes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CyberLaunch</dc:title>
  <dc:subject/>
  <dc:creator>Grove, Susan</dc:creator>
  <cp:keywords/>
  <dc:description/>
  <cp:lastModifiedBy>Mark Fishpool</cp:lastModifiedBy>
  <cp:revision>1165</cp:revision>
  <cp:lastPrinted>2019-07-11T13:24:49Z</cp:lastPrinted>
  <dcterms:created xsi:type="dcterms:W3CDTF">2019-07-10T13:11:53Z</dcterms:created>
  <dcterms:modified xsi:type="dcterms:W3CDTF">2024-10-07T13:58:48Z</dcterms:modified>
  <cp:category/>
</cp:coreProperties>
</file>